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jpeg" ContentType="image/jpeg"/>
  <Override PartName="/ppt/media/image12.png" ContentType="image/png"/>
  <Override PartName="/ppt/media/image22.png" ContentType="image/png"/>
  <Override PartName="/ppt/media/image21.png" ContentType="image/png"/>
  <Override PartName="/ppt/media/image19.jpeg" ContentType="image/jpeg"/>
  <Override PartName="/ppt/media/image25.png" ContentType="image/png"/>
  <Override PartName="/ppt/media/image17.png" ContentType="image/png"/>
  <Override PartName="/ppt/media/image16.png" ContentType="image/png"/>
  <Override PartName="/ppt/media/image15.jpeg" ContentType="image/jpeg"/>
  <Override PartName="/ppt/media/image14.png" ContentType="image/png"/>
  <Override PartName="/ppt/media/image24.png" ContentType="image/png"/>
  <Override PartName="/ppt/media/image11.jpeg" ContentType="image/jpeg"/>
  <Override PartName="/ppt/media/image1.png" ContentType="image/png"/>
  <Override PartName="/ppt/media/image31.png" ContentType="image/png"/>
  <Override PartName="/ppt/media/image2.png" ContentType="image/png"/>
  <Override PartName="/ppt/media/image32.png" ContentType="image/png"/>
  <Override PartName="/ppt/media/image40.png" ContentType="image/png"/>
  <Override PartName="/ppt/media/image9.jpeg" ContentType="image/jpeg"/>
  <Override PartName="/ppt/media/image38.png" ContentType="image/png"/>
  <Override PartName="/ppt/media/image8.png" ContentType="image/png"/>
  <Override PartName="/ppt/media/image13.png" ContentType="image/png"/>
  <Override PartName="/ppt/media/image39.png" ContentType="image/png"/>
  <Override PartName="/ppt/media/image41.png" ContentType="image/png"/>
  <Override PartName="/ppt/media/image37.jpeg" ContentType="image/jpeg"/>
  <Override PartName="/ppt/media/image30.png" ContentType="image/png"/>
  <Override PartName="/ppt/media/image42.png" ContentType="image/png"/>
  <Override PartName="/ppt/media/image43.png" ContentType="image/png"/>
  <Override PartName="/ppt/media/image44.png" ContentType="image/png"/>
  <Override PartName="/ppt/media/image45.png" ContentType="image/png"/>
  <Override PartName="/ppt/media/image10.png" ContentType="image/png"/>
  <Override PartName="/ppt/media/image18.png" ContentType="image/png"/>
  <Override PartName="/ppt/media/image36.jpeg" ContentType="image/jpeg"/>
  <Override PartName="/ppt/media/image20.png" ContentType="image/png"/>
  <Override PartName="/ppt/media/image28.png" ContentType="image/png"/>
  <Override PartName="/ppt/media/image7.jpeg" ContentType="image/jpeg"/>
  <Override PartName="/ppt/media/image6.png" ContentType="image/png"/>
  <Override PartName="/ppt/media/image29.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CC5EE85-A9BA-49CE-BF0A-FE54943A029B}" type="slidenum">
              <a:t>&lt;#&gt;</a:t>
            </a:fld>
          </a:p>
        </p:txBody>
      </p:sp>
      <p:sp>
        <p:nvSpPr>
          <p:cNvPr id="4" name="PlaceHolder 3"/>
          <p:cNvSpPr>
            <a:spLocks noGrp="1"/>
          </p:cNvSpPr>
          <p:nvPr>
            <p:ph type="dt" idx="3"/>
          </p:nvPr>
        </p:nvSpPr>
        <p:spPr/>
        <p:txBody>
          <a:bodyPr/>
          <a:p>
            <a:r>
              <a:rPr lang="ko-K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pPr algn="ctr">
              <a:buNone/>
            </a:pPr>
            <a:endParaRPr b="0" lang="en-US" sz="4400" spc="-1" strike="noStrike">
              <a:latin typeface="Noto Sans CJK KR"/>
            </a:endParaRPr>
          </a:p>
        </p:txBody>
      </p:sp>
      <p:sp>
        <p:nvSpPr>
          <p:cNvPr id="27" name="PlaceHolder 2"/>
          <p:cNvSpPr>
            <a:spLocks noGrp="1"/>
          </p:cNvSpPr>
          <p:nvPr>
            <p:ph/>
          </p:nvPr>
        </p:nvSpPr>
        <p:spPr>
          <a:xfrm>
            <a:off x="457200" y="1604520"/>
            <a:ext cx="822888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28" name="PlaceHolder 3"/>
          <p:cNvSpPr>
            <a:spLocks noGrp="1"/>
          </p:cNvSpPr>
          <p:nvPr>
            <p:ph/>
          </p:nvPr>
        </p:nvSpPr>
        <p:spPr>
          <a:xfrm>
            <a:off x="457200" y="3682080"/>
            <a:ext cx="822888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EFDD2A4-34BB-4FFC-8590-86DC871FBFC7}" type="slidenum">
              <a:t>&lt;#&gt;</a:t>
            </a:fld>
          </a:p>
        </p:txBody>
      </p:sp>
      <p:sp>
        <p:nvSpPr>
          <p:cNvPr id="7" name="PlaceHolder 6"/>
          <p:cNvSpPr>
            <a:spLocks noGrp="1"/>
          </p:cNvSpPr>
          <p:nvPr>
            <p:ph type="dt" idx="3"/>
          </p:nvPr>
        </p:nvSpPr>
        <p:spPr/>
        <p:txBody>
          <a:bodyPr/>
          <a:p>
            <a:r>
              <a:rPr lang="ko-K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pPr algn="ctr">
              <a:buNone/>
            </a:pPr>
            <a:endParaRPr b="0" lang="en-US" sz="4400" spc="-1" strike="noStrike">
              <a:latin typeface="Noto Sans CJK KR"/>
            </a:endParaRPr>
          </a:p>
        </p:txBody>
      </p:sp>
      <p:sp>
        <p:nvSpPr>
          <p:cNvPr id="30" name="PlaceHolder 2"/>
          <p:cNvSpPr>
            <a:spLocks noGrp="1"/>
          </p:cNvSpPr>
          <p:nvPr>
            <p:ph/>
          </p:nvPr>
        </p:nvSpPr>
        <p:spPr>
          <a:xfrm>
            <a:off x="457200" y="1604520"/>
            <a:ext cx="401544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31" name="PlaceHolder 3"/>
          <p:cNvSpPr>
            <a:spLocks noGrp="1"/>
          </p:cNvSpPr>
          <p:nvPr>
            <p:ph/>
          </p:nvPr>
        </p:nvSpPr>
        <p:spPr>
          <a:xfrm>
            <a:off x="4673880" y="1604520"/>
            <a:ext cx="401544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32" name="PlaceHolder 4"/>
          <p:cNvSpPr>
            <a:spLocks noGrp="1"/>
          </p:cNvSpPr>
          <p:nvPr>
            <p:ph/>
          </p:nvPr>
        </p:nvSpPr>
        <p:spPr>
          <a:xfrm>
            <a:off x="457200" y="3682080"/>
            <a:ext cx="401544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33" name="PlaceHolder 5"/>
          <p:cNvSpPr>
            <a:spLocks noGrp="1"/>
          </p:cNvSpPr>
          <p:nvPr>
            <p:ph/>
          </p:nvPr>
        </p:nvSpPr>
        <p:spPr>
          <a:xfrm>
            <a:off x="4673880" y="3682080"/>
            <a:ext cx="401544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0FFC23B-05BD-4579-99E7-5794705D2A7C}" type="slidenum">
              <a:t>&lt;#&gt;</a:t>
            </a:fld>
          </a:p>
        </p:txBody>
      </p:sp>
      <p:sp>
        <p:nvSpPr>
          <p:cNvPr id="9" name="PlaceHolder 8"/>
          <p:cNvSpPr>
            <a:spLocks noGrp="1"/>
          </p:cNvSpPr>
          <p:nvPr>
            <p:ph type="dt" idx="3"/>
          </p:nvPr>
        </p:nvSpPr>
        <p:spPr/>
        <p:txBody>
          <a:bodyPr/>
          <a:p>
            <a:r>
              <a:rPr lang="ko-K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pPr algn="ctr">
              <a:buNone/>
            </a:pPr>
            <a:endParaRPr b="0" lang="en-US" sz="4400" spc="-1" strike="noStrike">
              <a:latin typeface="Noto Sans CJK KR"/>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rIns="0" tIns="0" bIns="0" anchor="t">
            <a:normAutofit fontScale="89000"/>
          </a:bodyPr>
          <a:p>
            <a:endParaRPr b="0" lang="en-US" sz="3200" spc="-1" strike="noStrike">
              <a:latin typeface="Noto Sans CJK KR"/>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rIns="0" tIns="0" bIns="0" anchor="t">
            <a:normAutofit fontScale="89000"/>
          </a:bodyPr>
          <a:p>
            <a:endParaRPr b="0" lang="en-US" sz="3200" spc="-1" strike="noStrike">
              <a:latin typeface="Noto Sans CJK KR"/>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rIns="0" tIns="0" bIns="0" anchor="t">
            <a:normAutofit fontScale="89000"/>
          </a:bodyPr>
          <a:p>
            <a:endParaRPr b="0" lang="en-US" sz="3200" spc="-1" strike="noStrike">
              <a:latin typeface="Noto Sans CJK KR"/>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rIns="0" tIns="0" bIns="0" anchor="t">
            <a:normAutofit fontScale="89000"/>
          </a:bodyPr>
          <a:p>
            <a:endParaRPr b="0" lang="en-US" sz="3200" spc="-1" strike="noStrike">
              <a:latin typeface="Noto Sans CJK KR"/>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rIns="0" tIns="0" bIns="0" anchor="t">
            <a:normAutofit fontScale="89000"/>
          </a:bodyPr>
          <a:p>
            <a:endParaRPr b="0" lang="en-US" sz="3200" spc="-1" strike="noStrike">
              <a:latin typeface="Noto Sans CJK KR"/>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rIns="0" tIns="0" bIns="0" anchor="t">
            <a:normAutofit fontScale="89000"/>
          </a:bodyPr>
          <a:p>
            <a:endParaRPr b="0" lang="en-US" sz="3200" spc="-1" strike="noStrike">
              <a:latin typeface="Noto Sans CJK KR"/>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0F310F03-EBE0-402E-B385-3ECC39904E26}" type="slidenum">
              <a:t>&lt;#&gt;</a:t>
            </a:fld>
          </a:p>
        </p:txBody>
      </p:sp>
      <p:sp>
        <p:nvSpPr>
          <p:cNvPr id="11" name="PlaceHolder 10"/>
          <p:cNvSpPr>
            <a:spLocks noGrp="1"/>
          </p:cNvSpPr>
          <p:nvPr>
            <p:ph type="dt" idx="3"/>
          </p:nvPr>
        </p:nvSpPr>
        <p:spPr/>
        <p:txBody>
          <a:bodyPr/>
          <a:p>
            <a:r>
              <a:rPr lang="ko-K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pPr algn="ctr">
              <a:buNone/>
            </a:pPr>
            <a:endParaRPr b="0" lang="en-US" sz="4400" spc="-1" strike="noStrike">
              <a:latin typeface="Noto Sans CJK KR"/>
            </a:endParaRPr>
          </a:p>
        </p:txBody>
      </p:sp>
      <p:sp>
        <p:nvSpPr>
          <p:cNvPr id="6" name="PlaceHolder 2"/>
          <p:cNvSpPr>
            <a:spLocks noGrp="1"/>
          </p:cNvSpPr>
          <p:nvPr>
            <p:ph type="subTitle"/>
          </p:nvPr>
        </p:nvSpPr>
        <p:spPr>
          <a:xfrm>
            <a:off x="457200" y="1604520"/>
            <a:ext cx="8228880" cy="3976920"/>
          </a:xfrm>
          <a:prstGeom prst="rect">
            <a:avLst/>
          </a:prstGeom>
          <a:noFill/>
          <a:ln w="0">
            <a:noFill/>
          </a:ln>
        </p:spPr>
        <p:txBody>
          <a:bodyPr lIns="0" rIns="0" tIns="0" bIns="0" anchor="ctr">
            <a:noAutofit/>
          </a:bodyPr>
          <a:p>
            <a:pPr algn="ctr">
              <a:buNone/>
            </a:pPr>
            <a:endParaRPr b="0" lang="en-US" sz="3200" spc="-1" strike="noStrike">
              <a:latin typeface="Noto Sans CJK KR"/>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AE09AB7-5088-4096-BD85-3A67DD633A4C}" type="slidenum">
              <a:t>&lt;#&gt;</a:t>
            </a:fld>
          </a:p>
        </p:txBody>
      </p:sp>
      <p:sp>
        <p:nvSpPr>
          <p:cNvPr id="6" name="PlaceHolder 5"/>
          <p:cNvSpPr>
            <a:spLocks noGrp="1"/>
          </p:cNvSpPr>
          <p:nvPr>
            <p:ph type="dt" idx="3"/>
          </p:nvPr>
        </p:nvSpPr>
        <p:spPr/>
        <p:txBody>
          <a:bodyPr/>
          <a:p>
            <a:r>
              <a:rPr lang="ko-K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pPr algn="ctr">
              <a:buNone/>
            </a:pPr>
            <a:endParaRPr b="0" lang="en-US" sz="4400" spc="-1" strike="noStrike">
              <a:latin typeface="Noto Sans CJK KR"/>
            </a:endParaRPr>
          </a:p>
        </p:txBody>
      </p:sp>
      <p:sp>
        <p:nvSpPr>
          <p:cNvPr id="8" name="PlaceHolder 2"/>
          <p:cNvSpPr>
            <a:spLocks noGrp="1"/>
          </p:cNvSpPr>
          <p:nvPr>
            <p:ph/>
          </p:nvPr>
        </p:nvSpPr>
        <p:spPr>
          <a:xfrm>
            <a:off x="457200" y="1604520"/>
            <a:ext cx="8228880" cy="397692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2C9B66C-1988-4F00-8CD2-E289FB59938A}" type="slidenum">
              <a:t>&lt;#&gt;</a:t>
            </a:fld>
          </a:p>
        </p:txBody>
      </p:sp>
      <p:sp>
        <p:nvSpPr>
          <p:cNvPr id="6" name="PlaceHolder 5"/>
          <p:cNvSpPr>
            <a:spLocks noGrp="1"/>
          </p:cNvSpPr>
          <p:nvPr>
            <p:ph type="dt" idx="3"/>
          </p:nvPr>
        </p:nvSpPr>
        <p:spPr/>
        <p:txBody>
          <a:bodyPr/>
          <a:p>
            <a:r>
              <a:rPr lang="ko-K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pPr algn="ctr">
              <a:buNone/>
            </a:pPr>
            <a:endParaRPr b="0" lang="en-US" sz="4400" spc="-1" strike="noStrike">
              <a:latin typeface="Noto Sans CJK KR"/>
            </a:endParaRPr>
          </a:p>
        </p:txBody>
      </p:sp>
      <p:sp>
        <p:nvSpPr>
          <p:cNvPr id="10" name="PlaceHolder 2"/>
          <p:cNvSpPr>
            <a:spLocks noGrp="1"/>
          </p:cNvSpPr>
          <p:nvPr>
            <p:ph/>
          </p:nvPr>
        </p:nvSpPr>
        <p:spPr>
          <a:xfrm>
            <a:off x="457200" y="1604520"/>
            <a:ext cx="4015440" cy="397692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11" name="PlaceHolder 3"/>
          <p:cNvSpPr>
            <a:spLocks noGrp="1"/>
          </p:cNvSpPr>
          <p:nvPr>
            <p:ph/>
          </p:nvPr>
        </p:nvSpPr>
        <p:spPr>
          <a:xfrm>
            <a:off x="4673880" y="1604520"/>
            <a:ext cx="4015440" cy="397692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D895976-9EC2-431E-8ABC-054E01F650F2}" type="slidenum">
              <a:t>&lt;#&gt;</a:t>
            </a:fld>
          </a:p>
        </p:txBody>
      </p:sp>
      <p:sp>
        <p:nvSpPr>
          <p:cNvPr id="7" name="PlaceHolder 6"/>
          <p:cNvSpPr>
            <a:spLocks noGrp="1"/>
          </p:cNvSpPr>
          <p:nvPr>
            <p:ph type="dt" idx="3"/>
          </p:nvPr>
        </p:nvSpPr>
        <p:spPr/>
        <p:txBody>
          <a:bodyPr/>
          <a:p>
            <a:r>
              <a:rPr lang="ko-K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pPr algn="ctr">
              <a:buNone/>
            </a:pPr>
            <a:endParaRPr b="0" lang="en-US" sz="4400" spc="-1" strike="noStrike">
              <a:latin typeface="Noto Sans CJK KR"/>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920B4E2-F95A-44ED-BF77-233946AE7E14}" type="slidenum">
              <a:t>&lt;#&gt;</a:t>
            </a:fld>
          </a:p>
        </p:txBody>
      </p:sp>
      <p:sp>
        <p:nvSpPr>
          <p:cNvPr id="5" name="PlaceHolder 4"/>
          <p:cNvSpPr>
            <a:spLocks noGrp="1"/>
          </p:cNvSpPr>
          <p:nvPr>
            <p:ph type="dt" idx="3"/>
          </p:nvPr>
        </p:nvSpPr>
        <p:spPr/>
        <p:txBody>
          <a:bodyPr/>
          <a:p>
            <a:r>
              <a:rPr lang="ko-K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2130480"/>
            <a:ext cx="7771320" cy="6809760"/>
          </a:xfrm>
          <a:prstGeom prst="rect">
            <a:avLst/>
          </a:prstGeom>
          <a:noFill/>
          <a:ln w="0">
            <a:noFill/>
          </a:ln>
        </p:spPr>
        <p:txBody>
          <a:bodyPr lIns="0" rIns="0" tIns="0" bIns="0" anchor="ctr">
            <a:noAutofit/>
          </a:bodyPr>
          <a:p>
            <a:pPr algn="ctr">
              <a:buNone/>
            </a:pPr>
            <a:endParaRPr b="0" lang="en-US" sz="3200" spc="-1" strike="noStrike">
              <a:latin typeface="Noto Sans CJK KR"/>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A54DB20-753D-4252-9B22-C05DF1C797B4}" type="slidenum">
              <a:t>&lt;#&gt;</a:t>
            </a:fld>
          </a:p>
        </p:txBody>
      </p:sp>
      <p:sp>
        <p:nvSpPr>
          <p:cNvPr id="5" name="PlaceHolder 4"/>
          <p:cNvSpPr>
            <a:spLocks noGrp="1"/>
          </p:cNvSpPr>
          <p:nvPr>
            <p:ph type="dt" idx="3"/>
          </p:nvPr>
        </p:nvSpPr>
        <p:spPr/>
        <p:txBody>
          <a:bodyPr/>
          <a:p>
            <a:r>
              <a:rPr lang="ko-K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pPr algn="ctr">
              <a:buNone/>
            </a:pPr>
            <a:endParaRPr b="0" lang="en-US" sz="4400" spc="-1" strike="noStrike">
              <a:latin typeface="Noto Sans CJK KR"/>
            </a:endParaRPr>
          </a:p>
        </p:txBody>
      </p:sp>
      <p:sp>
        <p:nvSpPr>
          <p:cNvPr id="15" name="PlaceHolder 2"/>
          <p:cNvSpPr>
            <a:spLocks noGrp="1"/>
          </p:cNvSpPr>
          <p:nvPr>
            <p:ph/>
          </p:nvPr>
        </p:nvSpPr>
        <p:spPr>
          <a:xfrm>
            <a:off x="457200" y="1604520"/>
            <a:ext cx="401544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16" name="PlaceHolder 3"/>
          <p:cNvSpPr>
            <a:spLocks noGrp="1"/>
          </p:cNvSpPr>
          <p:nvPr>
            <p:ph/>
          </p:nvPr>
        </p:nvSpPr>
        <p:spPr>
          <a:xfrm>
            <a:off x="4673880" y="1604520"/>
            <a:ext cx="4015440" cy="397692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17" name="PlaceHolder 4"/>
          <p:cNvSpPr>
            <a:spLocks noGrp="1"/>
          </p:cNvSpPr>
          <p:nvPr>
            <p:ph/>
          </p:nvPr>
        </p:nvSpPr>
        <p:spPr>
          <a:xfrm>
            <a:off x="457200" y="3682080"/>
            <a:ext cx="401544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CEECC10-3F15-43D4-9141-194608B79AC3}" type="slidenum">
              <a:t>&lt;#&gt;</a:t>
            </a:fld>
          </a:p>
        </p:txBody>
      </p:sp>
      <p:sp>
        <p:nvSpPr>
          <p:cNvPr id="8" name="PlaceHolder 7"/>
          <p:cNvSpPr>
            <a:spLocks noGrp="1"/>
          </p:cNvSpPr>
          <p:nvPr>
            <p:ph type="dt" idx="3"/>
          </p:nvPr>
        </p:nvSpPr>
        <p:spPr/>
        <p:txBody>
          <a:bodyPr/>
          <a:p>
            <a:r>
              <a:rPr lang="ko-K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pPr algn="ctr">
              <a:buNone/>
            </a:pPr>
            <a:endParaRPr b="0" lang="en-US" sz="4400" spc="-1" strike="noStrike">
              <a:latin typeface="Noto Sans CJK KR"/>
            </a:endParaRPr>
          </a:p>
        </p:txBody>
      </p:sp>
      <p:sp>
        <p:nvSpPr>
          <p:cNvPr id="19" name="PlaceHolder 2"/>
          <p:cNvSpPr>
            <a:spLocks noGrp="1"/>
          </p:cNvSpPr>
          <p:nvPr>
            <p:ph/>
          </p:nvPr>
        </p:nvSpPr>
        <p:spPr>
          <a:xfrm>
            <a:off x="457200" y="1604520"/>
            <a:ext cx="4015440" cy="397692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20" name="PlaceHolder 3"/>
          <p:cNvSpPr>
            <a:spLocks noGrp="1"/>
          </p:cNvSpPr>
          <p:nvPr>
            <p:ph/>
          </p:nvPr>
        </p:nvSpPr>
        <p:spPr>
          <a:xfrm>
            <a:off x="4673880" y="1604520"/>
            <a:ext cx="401544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21" name="PlaceHolder 4"/>
          <p:cNvSpPr>
            <a:spLocks noGrp="1"/>
          </p:cNvSpPr>
          <p:nvPr>
            <p:ph/>
          </p:nvPr>
        </p:nvSpPr>
        <p:spPr>
          <a:xfrm>
            <a:off x="4673880" y="3682080"/>
            <a:ext cx="401544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D3A272C-D70B-4734-9770-9BEF2910F3DF}" type="slidenum">
              <a:t>&lt;#&gt;</a:t>
            </a:fld>
          </a:p>
        </p:txBody>
      </p:sp>
      <p:sp>
        <p:nvSpPr>
          <p:cNvPr id="8" name="PlaceHolder 7"/>
          <p:cNvSpPr>
            <a:spLocks noGrp="1"/>
          </p:cNvSpPr>
          <p:nvPr>
            <p:ph type="dt" idx="3"/>
          </p:nvPr>
        </p:nvSpPr>
        <p:spPr/>
        <p:txBody>
          <a:bodyPr/>
          <a:p>
            <a:r>
              <a:rPr lang="ko-K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pPr algn="ctr">
              <a:buNone/>
            </a:pPr>
            <a:endParaRPr b="0" lang="en-US" sz="4400" spc="-1" strike="noStrike">
              <a:latin typeface="Noto Sans CJK KR"/>
            </a:endParaRPr>
          </a:p>
        </p:txBody>
      </p:sp>
      <p:sp>
        <p:nvSpPr>
          <p:cNvPr id="23" name="PlaceHolder 2"/>
          <p:cNvSpPr>
            <a:spLocks noGrp="1"/>
          </p:cNvSpPr>
          <p:nvPr>
            <p:ph/>
          </p:nvPr>
        </p:nvSpPr>
        <p:spPr>
          <a:xfrm>
            <a:off x="457200" y="1604520"/>
            <a:ext cx="401544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24" name="PlaceHolder 3"/>
          <p:cNvSpPr>
            <a:spLocks noGrp="1"/>
          </p:cNvSpPr>
          <p:nvPr>
            <p:ph/>
          </p:nvPr>
        </p:nvSpPr>
        <p:spPr>
          <a:xfrm>
            <a:off x="4673880" y="1604520"/>
            <a:ext cx="401544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25" name="PlaceHolder 4"/>
          <p:cNvSpPr>
            <a:spLocks noGrp="1"/>
          </p:cNvSpPr>
          <p:nvPr>
            <p:ph/>
          </p:nvPr>
        </p:nvSpPr>
        <p:spPr>
          <a:xfrm>
            <a:off x="457200" y="3682080"/>
            <a:ext cx="8228880" cy="1896840"/>
          </a:xfrm>
          <a:prstGeom prst="rect">
            <a:avLst/>
          </a:prstGeom>
          <a:noFill/>
          <a:ln w="0">
            <a:noFill/>
          </a:ln>
        </p:spPr>
        <p:txBody>
          <a:bodyPr lIns="0" rIns="0" tIns="0" bIns="0" anchor="t">
            <a:normAutofit/>
          </a:bodyPr>
          <a:p>
            <a:endParaRPr b="0" lang="en-US" sz="3200" spc="-1" strike="noStrike">
              <a:latin typeface="Noto Sans CJK KR"/>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A73A995-80C1-4F00-B11B-601B56B2BD66}" type="slidenum">
              <a:t>&lt;#&gt;</a:t>
            </a:fld>
          </a:p>
        </p:txBody>
      </p:sp>
      <p:sp>
        <p:nvSpPr>
          <p:cNvPr id="8" name="PlaceHolder 7"/>
          <p:cNvSpPr>
            <a:spLocks noGrp="1"/>
          </p:cNvSpPr>
          <p:nvPr>
            <p:ph type="dt" idx="3"/>
          </p:nvPr>
        </p:nvSpPr>
        <p:spPr/>
        <p:txBody>
          <a:bodyPr/>
          <a:p>
            <a:r>
              <a:rPr lang="ko-K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r>
              <a:rPr b="0" lang="ko-KR" sz="1800" spc="-1" strike="noStrike">
                <a:latin typeface="Noto Sans CJK KR"/>
              </a:rPr>
              <a:t>제목 </a:t>
            </a:r>
            <a:r>
              <a:rPr b="0" lang="ko-KR" sz="1800" spc="-1" strike="noStrike">
                <a:latin typeface="Noto Sans CJK KR"/>
              </a:rPr>
              <a:t>텍스트</a:t>
            </a:r>
            <a:r>
              <a:rPr b="0" lang="ko-KR" sz="1800" spc="-1" strike="noStrike">
                <a:latin typeface="Noto Sans CJK KR"/>
              </a:rPr>
              <a:t>의 </a:t>
            </a:r>
            <a:r>
              <a:rPr b="0" lang="ko-KR" sz="1800" spc="-1" strike="noStrike">
                <a:latin typeface="Noto Sans CJK KR"/>
              </a:rPr>
              <a:t>서식을 </a:t>
            </a:r>
            <a:r>
              <a:rPr b="0" lang="ko-KR" sz="1800" spc="-1" strike="noStrike">
                <a:latin typeface="Noto Sans CJK KR"/>
              </a:rPr>
              <a:t>편집하</a:t>
            </a:r>
            <a:r>
              <a:rPr b="0" lang="ko-KR" sz="1800" spc="-1" strike="noStrike">
                <a:latin typeface="Noto Sans CJK KR"/>
              </a:rPr>
              <a:t>려면 </a:t>
            </a:r>
            <a:r>
              <a:rPr b="0" lang="ko-KR" sz="1800" spc="-1" strike="noStrike">
                <a:latin typeface="Noto Sans CJK KR"/>
              </a:rPr>
              <a:t>클릭하</a:t>
            </a:r>
            <a:r>
              <a:rPr b="0" lang="ko-KR" sz="1800" spc="-1" strike="noStrike">
                <a:latin typeface="Noto Sans CJK KR"/>
              </a:rPr>
              <a:t>십시오</a:t>
            </a:r>
            <a:r>
              <a:rPr b="0" lang="en-US" sz="1800" spc="-1" strike="noStrike">
                <a:latin typeface="Noto Sans CJK KR"/>
              </a:rPr>
              <a:t>.</a:t>
            </a:r>
            <a:endParaRPr b="0" lang="en-US" sz="1800" spc="-1" strike="noStrike">
              <a:latin typeface="Noto Sans CJK KR"/>
            </a:endParaRPr>
          </a:p>
        </p:txBody>
      </p:sp>
      <p:sp>
        <p:nvSpPr>
          <p:cNvPr id="1"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ko-KR" sz="1800" spc="-1" strike="noStrike">
                <a:latin typeface="Noto Sans CJK KR"/>
              </a:rPr>
              <a:t>개요 텍스트의 서식을 편집하려면 클릭하십시오</a:t>
            </a:r>
            <a:endParaRPr b="0" lang="en-US" sz="1800" spc="-1" strike="noStrike">
              <a:latin typeface="Noto Sans CJK KR"/>
            </a:endParaRPr>
          </a:p>
          <a:p>
            <a:pPr lvl="1" marL="864000" indent="-324000">
              <a:spcBef>
                <a:spcPts val="1134"/>
              </a:spcBef>
              <a:buClr>
                <a:srgbClr val="000000"/>
              </a:buClr>
              <a:buSzPct val="75000"/>
              <a:buFont typeface="Symbol" charset="2"/>
              <a:buChar char=""/>
            </a:pPr>
            <a:r>
              <a:rPr b="0" lang="en-US" sz="1800" spc="-1" strike="noStrike">
                <a:latin typeface="Noto Sans CJK KR"/>
              </a:rPr>
              <a:t>2</a:t>
            </a:r>
            <a:r>
              <a:rPr b="0" lang="ko-KR" sz="1800" spc="-1" strike="noStrike">
                <a:latin typeface="Noto Sans CJK KR"/>
              </a:rPr>
              <a:t>번째 개요 수준</a:t>
            </a:r>
            <a:endParaRPr b="0" lang="en-US" sz="1800" spc="-1" strike="noStrike">
              <a:latin typeface="Noto Sans CJK KR"/>
            </a:endParaRPr>
          </a:p>
          <a:p>
            <a:pPr lvl="2" marL="1296000" indent="-288000">
              <a:spcBef>
                <a:spcPts val="850"/>
              </a:spcBef>
              <a:buClr>
                <a:srgbClr val="000000"/>
              </a:buClr>
              <a:buSzPct val="45000"/>
              <a:buFont typeface="Wingdings" charset="2"/>
              <a:buChar char=""/>
            </a:pPr>
            <a:r>
              <a:rPr b="0" lang="en-US" sz="1800" spc="-1" strike="noStrike">
                <a:latin typeface="Noto Sans CJK KR"/>
              </a:rPr>
              <a:t>3</a:t>
            </a:r>
            <a:r>
              <a:rPr b="0" lang="ko-KR" sz="1800" spc="-1" strike="noStrike">
                <a:latin typeface="Noto Sans CJK KR"/>
              </a:rPr>
              <a:t>번째 개요 수준</a:t>
            </a:r>
            <a:endParaRPr b="0" lang="en-US" sz="1800" spc="-1" strike="noStrike">
              <a:latin typeface="Noto Sans CJK KR"/>
            </a:endParaRPr>
          </a:p>
          <a:p>
            <a:pPr lvl="3" marL="1728000" indent="-216000">
              <a:spcBef>
                <a:spcPts val="567"/>
              </a:spcBef>
              <a:buClr>
                <a:srgbClr val="000000"/>
              </a:buClr>
              <a:buSzPct val="75000"/>
              <a:buFont typeface="Symbol" charset="2"/>
              <a:buChar char=""/>
            </a:pPr>
            <a:r>
              <a:rPr b="0" lang="en-US" sz="1800" spc="-1" strike="noStrike">
                <a:latin typeface="Noto Sans CJK KR"/>
              </a:rPr>
              <a:t>4</a:t>
            </a:r>
            <a:r>
              <a:rPr b="0" lang="ko-KR" sz="1800" spc="-1" strike="noStrike">
                <a:latin typeface="Noto Sans CJK KR"/>
              </a:rPr>
              <a:t>번째 개요 수준</a:t>
            </a:r>
            <a:endParaRPr b="0" lang="en-US" sz="1800" spc="-1" strike="noStrike">
              <a:latin typeface="Noto Sans CJK KR"/>
            </a:endParaRPr>
          </a:p>
          <a:p>
            <a:pPr lvl="4" marL="2160000" indent="-216000">
              <a:spcBef>
                <a:spcPts val="283"/>
              </a:spcBef>
              <a:buClr>
                <a:srgbClr val="000000"/>
              </a:buClr>
              <a:buSzPct val="45000"/>
              <a:buFont typeface="Wingdings" charset="2"/>
              <a:buChar char=""/>
            </a:pPr>
            <a:r>
              <a:rPr b="0" lang="en-US" sz="1800" spc="-1" strike="noStrike">
                <a:latin typeface="Noto Sans CJK KR"/>
              </a:rPr>
              <a:t>5</a:t>
            </a:r>
            <a:r>
              <a:rPr b="0" lang="ko-KR" sz="1800" spc="-1" strike="noStrike">
                <a:latin typeface="Noto Sans CJK KR"/>
              </a:rPr>
              <a:t>번째 개요 수준</a:t>
            </a:r>
            <a:endParaRPr b="0" lang="en-US" sz="1800" spc="-1" strike="noStrike">
              <a:latin typeface="Noto Sans CJK KR"/>
            </a:endParaRPr>
          </a:p>
          <a:p>
            <a:pPr lvl="5" marL="2592000" indent="-216000">
              <a:spcBef>
                <a:spcPts val="283"/>
              </a:spcBef>
              <a:buClr>
                <a:srgbClr val="000000"/>
              </a:buClr>
              <a:buSzPct val="45000"/>
              <a:buFont typeface="Wingdings" charset="2"/>
              <a:buChar char=""/>
            </a:pPr>
            <a:r>
              <a:rPr b="0" lang="en-US" sz="1800" spc="-1" strike="noStrike">
                <a:latin typeface="Noto Sans CJK KR"/>
              </a:rPr>
              <a:t>6</a:t>
            </a:r>
            <a:r>
              <a:rPr b="0" lang="ko-KR" sz="1800" spc="-1" strike="noStrike">
                <a:latin typeface="Noto Sans CJK KR"/>
              </a:rPr>
              <a:t>번째 개요 수준</a:t>
            </a:r>
            <a:endParaRPr b="0" lang="en-US" sz="1800" spc="-1" strike="noStrike">
              <a:latin typeface="Noto Sans CJK KR"/>
            </a:endParaRPr>
          </a:p>
          <a:p>
            <a:pPr lvl="6" marL="3024000" indent="-216000">
              <a:spcBef>
                <a:spcPts val="283"/>
              </a:spcBef>
              <a:buClr>
                <a:srgbClr val="000000"/>
              </a:buClr>
              <a:buSzPct val="45000"/>
              <a:buFont typeface="Wingdings" charset="2"/>
              <a:buChar char=""/>
            </a:pPr>
            <a:r>
              <a:rPr b="0" lang="en-US" sz="1800" spc="-1" strike="noStrike">
                <a:latin typeface="Noto Sans CJK KR"/>
              </a:rPr>
              <a:t>7</a:t>
            </a:r>
            <a:r>
              <a:rPr b="0" lang="ko-KR" sz="1800" spc="-1" strike="noStrike">
                <a:latin typeface="Noto Sans CJK KR"/>
              </a:rPr>
              <a:t>번째 개요 수준</a:t>
            </a:r>
            <a:endParaRPr b="0" lang="en-US" sz="1800" spc="-1" strike="noStrike">
              <a:latin typeface="Noto Sans CJK KR"/>
            </a:endParaRPr>
          </a:p>
        </p:txBody>
      </p:sp>
      <p:sp>
        <p:nvSpPr>
          <p:cNvPr id="2" name="PlaceHolder 3"/>
          <p:cNvSpPr>
            <a:spLocks noGrp="1"/>
          </p:cNvSpPr>
          <p:nvPr>
            <p:ph type="ftr" idx="1"/>
          </p:nvPr>
        </p:nvSpPr>
        <p:spPr>
          <a:xfrm>
            <a:off x="3124080" y="6356520"/>
            <a:ext cx="2894400" cy="363960"/>
          </a:xfrm>
          <a:prstGeom prst="rect">
            <a:avLst/>
          </a:prstGeom>
          <a:noFill/>
          <a:ln w="0">
            <a:noFill/>
          </a:ln>
        </p:spPr>
        <p:txBody>
          <a:bodyPr lIns="90000" rIns="90000" tIns="45000" bIns="45000" anchor="ctr">
            <a:noAutofit/>
          </a:bodyPr>
          <a:lstStyle>
            <a:lvl1pPr algn="ctr">
              <a:lnSpc>
                <a:spcPct val="100000"/>
              </a:lnSpc>
              <a:buNone/>
              <a:defRPr b="0" lang="en-US" sz="1400" spc="-1" strike="noStrike">
                <a:solidFill>
                  <a:srgbClr val="000000"/>
                </a:solidFill>
                <a:latin typeface="Noto Serif CJK KR"/>
                <a:ea typeface="DejaVu Sans"/>
              </a:defRPr>
            </a:lvl1pPr>
          </a:lstStyle>
          <a:p>
            <a:pPr algn="ctr">
              <a:lnSpc>
                <a:spcPct val="100000"/>
              </a:lnSpc>
              <a:buNone/>
            </a:pPr>
            <a:r>
              <a:rPr b="0" lang="en-US" sz="1400" spc="-1" strike="noStrike">
                <a:solidFill>
                  <a:srgbClr val="000000"/>
                </a:solidFill>
                <a:latin typeface="Noto Serif CJK KR"/>
                <a:ea typeface="DejaVu Sans"/>
              </a:rPr>
              <a:t>&lt;바닥글&gt;</a:t>
            </a:r>
            <a:endParaRPr b="0" lang="en-US" sz="1400" spc="-1" strike="noStrike">
              <a:latin typeface="Noto Serif CJK KR"/>
            </a:endParaRPr>
          </a:p>
        </p:txBody>
      </p:sp>
      <p:sp>
        <p:nvSpPr>
          <p:cNvPr id="3" name="PlaceHolder 4"/>
          <p:cNvSpPr>
            <a:spLocks noGrp="1"/>
          </p:cNvSpPr>
          <p:nvPr>
            <p:ph type="sldNum" idx="2"/>
          </p:nvPr>
        </p:nvSpPr>
        <p:spPr>
          <a:xfrm>
            <a:off x="6553080" y="6356520"/>
            <a:ext cx="2132640" cy="363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맑은 고딕"/>
                <a:ea typeface="DejaVu Sans"/>
              </a:defRPr>
            </a:lvl1pPr>
          </a:lstStyle>
          <a:p>
            <a:pPr algn="r">
              <a:lnSpc>
                <a:spcPct val="100000"/>
              </a:lnSpc>
              <a:buNone/>
            </a:pPr>
            <a:fld id="{4C6E5F1E-8039-467C-B5DD-E076BDBEBFA5}" type="slidenum">
              <a:rPr b="0" lang="en-US" sz="1200" spc="-1" strike="noStrike">
                <a:solidFill>
                  <a:srgbClr val="8b8b8b"/>
                </a:solidFill>
                <a:latin typeface="맑은 고딕"/>
                <a:ea typeface="DejaVu Sans"/>
              </a:rPr>
              <a:t>&lt;숫자&gt;</a:t>
            </a:fld>
            <a:endParaRPr b="0" lang="en-US" sz="1200" spc="-1" strike="noStrike">
              <a:latin typeface="Noto Serif CJK KR"/>
            </a:endParaRPr>
          </a:p>
        </p:txBody>
      </p:sp>
      <p:sp>
        <p:nvSpPr>
          <p:cNvPr id="4" name="PlaceHolder 5"/>
          <p:cNvSpPr>
            <a:spLocks noGrp="1"/>
          </p:cNvSpPr>
          <p:nvPr>
            <p:ph type="dt" idx="3"/>
          </p:nvPr>
        </p:nvSpPr>
        <p:spPr>
          <a:xfrm>
            <a:off x="457200" y="6356520"/>
            <a:ext cx="2132640" cy="363960"/>
          </a:xfrm>
          <a:prstGeom prst="rect">
            <a:avLst/>
          </a:prstGeom>
          <a:noFill/>
          <a:ln w="0">
            <a:noFill/>
          </a:ln>
        </p:spPr>
        <p:txBody>
          <a:bodyPr lIns="90000" rIns="90000" tIns="45000" bIns="45000" anchor="ctr">
            <a:noAutofit/>
          </a:bodyPr>
          <a:lstStyle>
            <a:lvl1pPr>
              <a:defRPr b="0" lang="en-US" sz="1400" spc="-1" strike="noStrike">
                <a:latin typeface="Noto Serif CJK KR"/>
              </a:defRPr>
            </a:lvl1pPr>
          </a:lstStyle>
          <a:p>
            <a:r>
              <a:rPr b="0" lang="en-US" sz="1400" spc="-1" strike="noStrike">
                <a:latin typeface="Noto Serif CJK KR"/>
              </a:rPr>
              <a:t>&lt;날짜/시간&gt;</a:t>
            </a:r>
            <a:endParaRPr b="0" lang="en-US" sz="1400" spc="-1" strike="noStrike">
              <a:latin typeface="Noto Serif CJK K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hyperlink" Target="https://www.maroik.com/" TargetMode="External"/><Relationship Id="rId2" Type="http://schemas.openxmlformats.org/officeDocument/2006/relationships/image" Target="../media/image42.png"/><Relationship Id="rId3"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hyperlink" Target="https://maroik.iptime.org:8080/" TargetMode="External"/><Relationship Id="rId2" Type="http://schemas.openxmlformats.org/officeDocument/2006/relationships/hyperlink" Target="https://maroik.iptime.org:8080/" TargetMode="External"/><Relationship Id="rId3" Type="http://schemas.openxmlformats.org/officeDocument/2006/relationships/hyperlink" Target="https://maroik.iptime.org:8080/" TargetMode="External"/><Relationship Id="rId4" Type="http://schemas.openxmlformats.org/officeDocument/2006/relationships/hyperlink" Target="https://maroik.iptime.org:8080/" TargetMode="External"/><Relationship Id="rId5" Type="http://schemas.openxmlformats.org/officeDocument/2006/relationships/image" Target="../media/image43.png"/><Relationship Id="rId6"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685800" y="2130480"/>
            <a:ext cx="7771320" cy="1468800"/>
          </a:xfrm>
          <a:prstGeom prst="rect">
            <a:avLst/>
          </a:prstGeom>
          <a:noFill/>
          <a:ln w="0">
            <a:noFill/>
          </a:ln>
        </p:spPr>
        <p:txBody>
          <a:bodyPr lIns="0" rIns="0" tIns="0" bIns="0" anchor="ctr">
            <a:noAutofit/>
          </a:bodyPr>
          <a:p>
            <a:pPr algn="ctr">
              <a:lnSpc>
                <a:spcPct val="100000"/>
              </a:lnSpc>
              <a:buNone/>
            </a:pPr>
            <a:r>
              <a:rPr b="0" lang="ko-KR" sz="4400" spc="-1" strike="noStrike">
                <a:solidFill>
                  <a:srgbClr val="000000"/>
                </a:solidFill>
                <a:latin typeface="맑은 고딕"/>
                <a:ea typeface="DejaVu Sans"/>
              </a:rPr>
              <a:t>홈서버 구축</a:t>
            </a:r>
            <a:endParaRPr b="0" lang="en-US" sz="4400" spc="-1" strike="noStrike">
              <a:latin typeface="Noto Sans CJK KR"/>
            </a:endParaRPr>
          </a:p>
        </p:txBody>
      </p:sp>
      <p:sp>
        <p:nvSpPr>
          <p:cNvPr id="42" name="PlaceHolder 2"/>
          <p:cNvSpPr>
            <a:spLocks noGrp="1"/>
          </p:cNvSpPr>
          <p:nvPr>
            <p:ph type="subTitle"/>
          </p:nvPr>
        </p:nvSpPr>
        <p:spPr>
          <a:xfrm>
            <a:off x="1371600" y="3886200"/>
            <a:ext cx="6399720" cy="1751400"/>
          </a:xfrm>
          <a:prstGeom prst="rect">
            <a:avLst/>
          </a:prstGeom>
          <a:noFill/>
          <a:ln w="0">
            <a:noFill/>
          </a:ln>
        </p:spPr>
        <p:txBody>
          <a:bodyPr lIns="0" rIns="0" tIns="0" bIns="0" anchor="t">
            <a:noAutofit/>
          </a:bodyPr>
          <a:p>
            <a:pPr marL="228600" indent="-228600" algn="ctr">
              <a:lnSpc>
                <a:spcPct val="100000"/>
              </a:lnSpc>
              <a:spcBef>
                <a:spcPts val="641"/>
              </a:spcBef>
              <a:buNone/>
              <a:tabLst>
                <a:tab algn="l" pos="0"/>
              </a:tabLst>
            </a:pPr>
            <a:r>
              <a:rPr b="0" lang="en-US" sz="3200" spc="-1" strike="noStrike">
                <a:solidFill>
                  <a:srgbClr val="8b8b8b"/>
                </a:solidFill>
                <a:latin typeface="맑은 고딕"/>
                <a:ea typeface="DejaVu Sans"/>
              </a:rPr>
              <a:t>2022-10-28</a:t>
            </a:r>
            <a:endParaRPr b="0" lang="en-US" sz="3200" spc="-1" strike="noStrike">
              <a:latin typeface="Noto Sans CJK KR"/>
            </a:endParaRPr>
          </a:p>
          <a:p>
            <a:pPr marL="228600" indent="-228600" algn="ctr">
              <a:lnSpc>
                <a:spcPct val="100000"/>
              </a:lnSpc>
              <a:spcBef>
                <a:spcPts val="641"/>
              </a:spcBef>
              <a:buNone/>
              <a:tabLst>
                <a:tab algn="l" pos="0"/>
              </a:tabLst>
            </a:pPr>
            <a:r>
              <a:rPr b="0" lang="en-US" sz="3200" spc="-1" strike="noStrike">
                <a:solidFill>
                  <a:srgbClr val="8b8b8b"/>
                </a:solidFill>
                <a:latin typeface="맑은 고딕"/>
                <a:ea typeface="DejaVu Sans"/>
              </a:rPr>
              <a:t>2023-03-26</a:t>
            </a:r>
            <a:endParaRPr b="0" lang="en-US" sz="3200" spc="-1" strike="noStrike">
              <a:latin typeface="Noto Sans CJK KR"/>
            </a:endParaRPr>
          </a:p>
          <a:p>
            <a:pPr marL="228600" indent="-228600" algn="ctr">
              <a:lnSpc>
                <a:spcPct val="100000"/>
              </a:lnSpc>
              <a:spcBef>
                <a:spcPts val="641"/>
              </a:spcBef>
              <a:buNone/>
              <a:tabLst>
                <a:tab algn="l" pos="0"/>
              </a:tabLst>
            </a:pPr>
            <a:r>
              <a:rPr b="0" lang="en-US" sz="3200" spc="-1" strike="noStrike">
                <a:solidFill>
                  <a:srgbClr val="8b8b8b"/>
                </a:solidFill>
                <a:latin typeface="맑은 고딕"/>
                <a:ea typeface="DejaVu Sans"/>
              </a:rPr>
              <a:t>2023-08-05</a:t>
            </a:r>
            <a:endParaRPr b="0" lang="en-US" sz="3200" spc="-1" strike="noStrike">
              <a:latin typeface="Noto Sans CJK KR"/>
            </a:endParaRPr>
          </a:p>
          <a:p>
            <a:pPr marL="228600" indent="-228600" algn="ctr">
              <a:lnSpc>
                <a:spcPct val="100000"/>
              </a:lnSpc>
              <a:spcBef>
                <a:spcPts val="641"/>
              </a:spcBef>
              <a:buNone/>
              <a:tabLst>
                <a:tab algn="l" pos="0"/>
              </a:tabLst>
            </a:pPr>
            <a:r>
              <a:rPr b="0" lang="en-US" sz="3200" spc="-1" strike="noStrike">
                <a:solidFill>
                  <a:srgbClr val="8b8b8b"/>
                </a:solidFill>
                <a:latin typeface="맑은 고딕"/>
                <a:ea typeface="DejaVu Sans"/>
              </a:rPr>
              <a:t>2024-03-16</a:t>
            </a:r>
            <a:endParaRPr b="0" lang="en-US" sz="3200" spc="-1" strike="noStrike">
              <a:latin typeface="Noto Sans CJK KR"/>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611640" y="12960"/>
            <a:ext cx="777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6-4.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71" name="Picture 2" descr=""/>
          <p:cNvPicPr/>
          <p:nvPr/>
        </p:nvPicPr>
        <p:blipFill>
          <a:blip r:embed="rId1"/>
          <a:stretch/>
        </p:blipFill>
        <p:spPr>
          <a:xfrm>
            <a:off x="1331640" y="1556640"/>
            <a:ext cx="5866920" cy="43999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611640" y="12960"/>
            <a:ext cx="777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6-5.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73" name="Picture 2" descr=""/>
          <p:cNvPicPr/>
          <p:nvPr/>
        </p:nvPicPr>
        <p:blipFill>
          <a:blip r:embed="rId1"/>
          <a:stretch/>
        </p:blipFill>
        <p:spPr>
          <a:xfrm>
            <a:off x="971640" y="1340640"/>
            <a:ext cx="6515280" cy="48859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611640" y="12960"/>
            <a:ext cx="777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6-6.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75" name="Picture 2" descr=""/>
          <p:cNvPicPr/>
          <p:nvPr/>
        </p:nvPicPr>
        <p:blipFill>
          <a:blip r:embed="rId1"/>
          <a:stretch/>
        </p:blipFill>
        <p:spPr>
          <a:xfrm>
            <a:off x="1259640" y="1484640"/>
            <a:ext cx="6082920" cy="45619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611640" y="12960"/>
            <a:ext cx="777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6-7.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77" name="Picture 2" descr=""/>
          <p:cNvPicPr/>
          <p:nvPr/>
        </p:nvPicPr>
        <p:blipFill>
          <a:blip r:embed="rId1"/>
          <a:stretch/>
        </p:blipFill>
        <p:spPr>
          <a:xfrm>
            <a:off x="1259640" y="1484640"/>
            <a:ext cx="6443280" cy="48319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611640" y="12960"/>
            <a:ext cx="777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6-8.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79" name="Picture 2" descr=""/>
          <p:cNvPicPr/>
          <p:nvPr/>
        </p:nvPicPr>
        <p:blipFill>
          <a:blip r:embed="rId1"/>
          <a:stretch/>
        </p:blipFill>
        <p:spPr>
          <a:xfrm>
            <a:off x="1547640" y="1628640"/>
            <a:ext cx="5650920" cy="42379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611640" y="12960"/>
            <a:ext cx="777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6-9.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81" name="Picture 2" descr=""/>
          <p:cNvPicPr/>
          <p:nvPr/>
        </p:nvPicPr>
        <p:blipFill>
          <a:blip r:embed="rId1"/>
          <a:stretch/>
        </p:blipFill>
        <p:spPr>
          <a:xfrm>
            <a:off x="899640" y="1556640"/>
            <a:ext cx="6515280" cy="48859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95640" y="1152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6-10.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83" name="Picture 2" descr=""/>
          <p:cNvPicPr/>
          <p:nvPr/>
        </p:nvPicPr>
        <p:blipFill>
          <a:blip r:embed="rId1"/>
          <a:stretch/>
        </p:blipFill>
        <p:spPr>
          <a:xfrm>
            <a:off x="251640" y="1471320"/>
            <a:ext cx="4031280" cy="4669920"/>
          </a:xfrm>
          <a:prstGeom prst="rect">
            <a:avLst/>
          </a:prstGeom>
          <a:ln w="0">
            <a:noFill/>
          </a:ln>
        </p:spPr>
      </p:pic>
      <p:pic>
        <p:nvPicPr>
          <p:cNvPr id="84" name="Picture 3" descr=""/>
          <p:cNvPicPr/>
          <p:nvPr/>
        </p:nvPicPr>
        <p:blipFill>
          <a:blip r:embed="rId2"/>
          <a:stretch/>
        </p:blipFill>
        <p:spPr>
          <a:xfrm>
            <a:off x="4572000" y="1448640"/>
            <a:ext cx="4175280" cy="46929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395640" y="1152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6-11.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86" name="" descr=""/>
          <p:cNvPicPr/>
          <p:nvPr/>
        </p:nvPicPr>
        <p:blipFill>
          <a:blip r:embed="rId1"/>
          <a:stretch/>
        </p:blipFill>
        <p:spPr>
          <a:xfrm>
            <a:off x="1181160" y="1440000"/>
            <a:ext cx="6378840" cy="47836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395640" y="1152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6-12.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88" name="Picture 2" descr=""/>
          <p:cNvPicPr/>
          <p:nvPr/>
        </p:nvPicPr>
        <p:blipFill>
          <a:blip r:embed="rId1"/>
          <a:stretch/>
        </p:blipFill>
        <p:spPr>
          <a:xfrm>
            <a:off x="1475640" y="1412640"/>
            <a:ext cx="6010920" cy="45079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395640" y="1152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6-13.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90" name="Picture 2" descr=""/>
          <p:cNvPicPr/>
          <p:nvPr/>
        </p:nvPicPr>
        <p:blipFill>
          <a:blip r:embed="rId1"/>
          <a:stretch/>
        </p:blipFill>
        <p:spPr>
          <a:xfrm>
            <a:off x="825480" y="1235160"/>
            <a:ext cx="7324560" cy="52495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683640" y="1196640"/>
            <a:ext cx="7771320" cy="1468800"/>
          </a:xfrm>
          <a:prstGeom prst="rect">
            <a:avLst/>
          </a:prstGeom>
          <a:noFill/>
          <a:ln w="0">
            <a:noFill/>
          </a:ln>
        </p:spPr>
        <p:txBody>
          <a:bodyPr lIns="0" rIns="0" tIns="0" bIns="0" anchor="ctr">
            <a:normAutofit/>
          </a:bodyPr>
          <a:p>
            <a:pPr algn="ctr">
              <a:lnSpc>
                <a:spcPct val="100000"/>
              </a:lnSpc>
              <a:buNone/>
            </a:pPr>
            <a:r>
              <a:rPr b="0" lang="ko-KR" sz="4400" spc="-1" strike="noStrike">
                <a:solidFill>
                  <a:srgbClr val="000000"/>
                </a:solidFill>
                <a:latin typeface="맑은 고딕"/>
                <a:ea typeface="DejaVu Sans"/>
              </a:rPr>
              <a:t>준비물</a:t>
            </a:r>
            <a:r>
              <a:rPr b="0" lang="en-US" sz="4400" spc="-1" strike="noStrike">
                <a:solidFill>
                  <a:srgbClr val="000000"/>
                </a:solidFill>
                <a:latin typeface="맑은 고딕"/>
                <a:ea typeface="DejaVu Sans"/>
              </a:rPr>
              <a:t>: 4 GB </a:t>
            </a:r>
            <a:r>
              <a:rPr b="0" lang="ko-KR" sz="4400" spc="-1" strike="noStrike">
                <a:solidFill>
                  <a:srgbClr val="000000"/>
                </a:solidFill>
                <a:latin typeface="맑은 고딕"/>
                <a:ea typeface="DejaVu Sans"/>
              </a:rPr>
              <a:t>이상 </a:t>
            </a:r>
            <a:r>
              <a:rPr b="0" lang="en-US" sz="4400" spc="-1" strike="noStrike">
                <a:solidFill>
                  <a:srgbClr val="000000"/>
                </a:solidFill>
                <a:latin typeface="맑은 고딕"/>
                <a:ea typeface="DejaVu Sans"/>
              </a:rPr>
              <a:t>USB, Desktop/Laptop Computer</a:t>
            </a:r>
            <a:endParaRPr b="0" lang="en-US" sz="4400" spc="-1" strike="noStrike">
              <a:latin typeface="Noto Sans CJK KR"/>
            </a:endParaRPr>
          </a:p>
        </p:txBody>
      </p:sp>
      <p:sp>
        <p:nvSpPr>
          <p:cNvPr id="44" name="PlaceHolder 2"/>
          <p:cNvSpPr>
            <a:spLocks noGrp="1"/>
          </p:cNvSpPr>
          <p:nvPr>
            <p:ph type="subTitle"/>
          </p:nvPr>
        </p:nvSpPr>
        <p:spPr>
          <a:xfrm>
            <a:off x="1371600" y="3886200"/>
            <a:ext cx="6399720" cy="1751400"/>
          </a:xfrm>
          <a:prstGeom prst="rect">
            <a:avLst/>
          </a:prstGeom>
          <a:noFill/>
          <a:ln w="0">
            <a:noFill/>
          </a:ln>
        </p:spPr>
        <p:txBody>
          <a:bodyPr lIns="0" rIns="0" tIns="0" bIns="0" anchor="t">
            <a:noAutofit/>
          </a:bodyPr>
          <a:p>
            <a:pPr marL="228600" indent="-228600" algn="ctr">
              <a:lnSpc>
                <a:spcPct val="100000"/>
              </a:lnSpc>
              <a:spcBef>
                <a:spcPts val="641"/>
              </a:spcBef>
              <a:buNone/>
              <a:tabLst>
                <a:tab algn="l" pos="0"/>
              </a:tabLst>
            </a:pPr>
            <a:r>
              <a:rPr b="0" lang="en-US" sz="3200" spc="-1" strike="noStrike">
                <a:solidFill>
                  <a:srgbClr val="8b8b8b"/>
                </a:solidFill>
                <a:latin typeface="맑은 고딕"/>
                <a:ea typeface="DejaVu Sans"/>
              </a:rPr>
              <a:t>2022-10-28</a:t>
            </a:r>
            <a:endParaRPr b="0" lang="en-US" sz="3200" spc="-1" strike="noStrike">
              <a:latin typeface="Noto Sans CJK KR"/>
            </a:endParaRPr>
          </a:p>
          <a:p>
            <a:pPr marL="228600" indent="-228600" algn="ctr">
              <a:lnSpc>
                <a:spcPct val="100000"/>
              </a:lnSpc>
              <a:spcBef>
                <a:spcPts val="641"/>
              </a:spcBef>
              <a:buNone/>
              <a:tabLst>
                <a:tab algn="l" pos="0"/>
              </a:tabLst>
            </a:pPr>
            <a:r>
              <a:rPr b="0" lang="en-US" sz="3200" spc="-1" strike="noStrike">
                <a:solidFill>
                  <a:srgbClr val="8b8b8b"/>
                </a:solidFill>
                <a:latin typeface="맑은 고딕"/>
                <a:ea typeface="DejaVu Sans"/>
              </a:rPr>
              <a:t>2023-03-26</a:t>
            </a:r>
            <a:endParaRPr b="0" lang="en-US" sz="3200" spc="-1" strike="noStrike">
              <a:latin typeface="Noto Sans CJK KR"/>
            </a:endParaRPr>
          </a:p>
          <a:p>
            <a:pPr marL="228600" indent="-228600" algn="ctr">
              <a:lnSpc>
                <a:spcPct val="100000"/>
              </a:lnSpc>
              <a:spcBef>
                <a:spcPts val="641"/>
              </a:spcBef>
              <a:buNone/>
              <a:tabLst>
                <a:tab algn="l" pos="0"/>
              </a:tabLst>
            </a:pPr>
            <a:r>
              <a:rPr b="0" lang="en-US" sz="3200" spc="-1" strike="noStrike">
                <a:solidFill>
                  <a:srgbClr val="8b8b8b"/>
                </a:solidFill>
                <a:latin typeface="맑은 고딕"/>
                <a:ea typeface="DejaVu Sans"/>
              </a:rPr>
              <a:t>2023-08-05</a:t>
            </a:r>
            <a:endParaRPr b="0" lang="en-US" sz="3200" spc="-1" strike="noStrike">
              <a:latin typeface="Noto Sans CJK KR"/>
            </a:endParaRPr>
          </a:p>
          <a:p>
            <a:pPr marL="228600" indent="-228600" algn="ctr">
              <a:lnSpc>
                <a:spcPct val="100000"/>
              </a:lnSpc>
              <a:spcBef>
                <a:spcPts val="641"/>
              </a:spcBef>
              <a:buNone/>
              <a:tabLst>
                <a:tab algn="l" pos="0"/>
              </a:tabLst>
            </a:pPr>
            <a:r>
              <a:rPr b="0" lang="en-US" sz="3200" spc="-1" strike="noStrike">
                <a:solidFill>
                  <a:srgbClr val="8b8b8b"/>
                </a:solidFill>
                <a:latin typeface="맑은 고딕"/>
                <a:ea typeface="DejaVu Sans"/>
              </a:rPr>
              <a:t>2024-03-16</a:t>
            </a:r>
            <a:endParaRPr b="0" lang="en-US" sz="3200" spc="-1" strike="noStrike">
              <a:latin typeface="Noto Sans CJK KR"/>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395640" y="1152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6-14. Ubuntu Server </a:t>
            </a:r>
            <a:r>
              <a:rPr b="0" lang="ko-KR" sz="4400" spc="-1" strike="noStrike">
                <a:solidFill>
                  <a:srgbClr val="000000"/>
                </a:solidFill>
                <a:latin typeface="맑은 고딕"/>
                <a:ea typeface="DejaVu Sans"/>
              </a:rPr>
              <a:t>설치 과정</a:t>
            </a:r>
            <a:br>
              <a:rPr sz="4400"/>
            </a:br>
            <a:r>
              <a:rPr b="0" lang="en-US" sz="4400" spc="-1" strike="noStrike">
                <a:solidFill>
                  <a:srgbClr val="000000"/>
                </a:solidFill>
                <a:latin typeface="맑은 고딕"/>
                <a:ea typeface="DejaVu Sans"/>
              </a:rPr>
              <a:t>(</a:t>
            </a:r>
            <a:r>
              <a:rPr b="0" lang="ko-KR" sz="4400" spc="-1" strike="noStrike">
                <a:solidFill>
                  <a:srgbClr val="000000"/>
                </a:solidFill>
                <a:latin typeface="맑은 고딕"/>
                <a:ea typeface="DejaVu Sans"/>
              </a:rPr>
              <a:t>완료</a:t>
            </a:r>
            <a:r>
              <a:rPr b="0" lang="en-US" sz="4400" spc="-1" strike="noStrike">
                <a:solidFill>
                  <a:srgbClr val="000000"/>
                </a:solidFill>
                <a:latin typeface="맑은 고딕"/>
                <a:ea typeface="DejaVu Sans"/>
              </a:rPr>
              <a:t>)</a:t>
            </a:r>
            <a:endParaRPr b="0" lang="en-US" sz="4400" spc="-1" strike="noStrike">
              <a:latin typeface="Noto Sans CJK KR"/>
            </a:endParaRPr>
          </a:p>
        </p:txBody>
      </p:sp>
      <p:pic>
        <p:nvPicPr>
          <p:cNvPr id="92" name="Picture 3" descr=""/>
          <p:cNvPicPr/>
          <p:nvPr/>
        </p:nvPicPr>
        <p:blipFill>
          <a:blip r:embed="rId1"/>
          <a:stretch/>
        </p:blipFill>
        <p:spPr>
          <a:xfrm>
            <a:off x="1259640" y="1700640"/>
            <a:ext cx="6082920" cy="4561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395640" y="11520"/>
            <a:ext cx="8131320" cy="1468800"/>
          </a:xfrm>
          <a:prstGeom prst="rect">
            <a:avLst/>
          </a:prstGeom>
          <a:noFill/>
          <a:ln w="0">
            <a:noFill/>
          </a:ln>
        </p:spPr>
        <p:txBody>
          <a:bodyPr lIns="0" rIns="0" tIns="0" bIns="0" anchor="ctr">
            <a:normAutofit fontScale="71000"/>
          </a:bodyPr>
          <a:p>
            <a:pPr algn="ctr">
              <a:lnSpc>
                <a:spcPct val="100000"/>
              </a:lnSpc>
              <a:buNone/>
            </a:pPr>
            <a:br>
              <a:rPr sz="4400"/>
            </a:br>
            <a:r>
              <a:rPr b="0" lang="en-US" sz="4400" spc="-1" strike="noStrike">
                <a:solidFill>
                  <a:srgbClr val="000000"/>
                </a:solidFill>
                <a:latin typeface="맑은 고딕"/>
                <a:ea typeface="DejaVu Sans"/>
              </a:rPr>
              <a:t>6-15. </a:t>
            </a:r>
            <a:r>
              <a:rPr b="0" lang="ko-KR" sz="4400" spc="-1" strike="noStrike">
                <a:solidFill>
                  <a:srgbClr val="000000"/>
                </a:solidFill>
                <a:latin typeface="맑은 고딕"/>
                <a:ea typeface="DejaVu Sans"/>
              </a:rPr>
              <a:t>우분투 서버 컴퓨터를 부팅합니다</a:t>
            </a:r>
            <a:br>
              <a:rPr sz="4400"/>
            </a:br>
            <a:r>
              <a:rPr b="0" lang="en-US" sz="4400" spc="-1" strike="noStrike">
                <a:solidFill>
                  <a:srgbClr val="000000"/>
                </a:solidFill>
                <a:latin typeface="맑은 고딕"/>
                <a:ea typeface="DejaVu Sans"/>
              </a:rPr>
              <a:t>(Nextcloud </a:t>
            </a:r>
            <a:r>
              <a:rPr b="0" lang="ko-KR" sz="4400" spc="-1" strike="noStrike">
                <a:solidFill>
                  <a:srgbClr val="000000"/>
                </a:solidFill>
                <a:latin typeface="맑은 고딕"/>
                <a:ea typeface="DejaVu Sans"/>
              </a:rPr>
              <a:t>설치 완료 꼭 확인할 것</a:t>
            </a:r>
            <a:r>
              <a:rPr b="0" lang="en-US" sz="4400" spc="-1" strike="noStrike">
                <a:solidFill>
                  <a:srgbClr val="000000"/>
                </a:solidFill>
                <a:latin typeface="맑은 고딕"/>
                <a:ea typeface="DejaVu Sans"/>
              </a:rPr>
              <a:t>)</a:t>
            </a:r>
            <a:endParaRPr b="0" lang="en-US" sz="4400" spc="-1" strike="noStrike">
              <a:latin typeface="Noto Sans CJK KR"/>
            </a:endParaRPr>
          </a:p>
        </p:txBody>
      </p:sp>
      <p:pic>
        <p:nvPicPr>
          <p:cNvPr id="94" name="Picture 2" descr=""/>
          <p:cNvPicPr/>
          <p:nvPr/>
        </p:nvPicPr>
        <p:blipFill>
          <a:blip r:embed="rId1"/>
          <a:stretch/>
        </p:blipFill>
        <p:spPr>
          <a:xfrm>
            <a:off x="1691640" y="2239200"/>
            <a:ext cx="5506920" cy="41299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395640" y="1152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7-0. </a:t>
            </a:r>
            <a:r>
              <a:rPr b="0" lang="ko-KR" sz="4400" spc="-1" strike="noStrike">
                <a:solidFill>
                  <a:srgbClr val="000000"/>
                </a:solidFill>
                <a:latin typeface="맑은 고딕"/>
                <a:ea typeface="DejaVu Sans"/>
              </a:rPr>
              <a:t>포트 포워딩 </a:t>
            </a:r>
            <a:r>
              <a:rPr b="0" lang="en-US" sz="4400" spc="-1" strike="noStrike">
                <a:solidFill>
                  <a:srgbClr val="000000"/>
                </a:solidFill>
                <a:latin typeface="맑은 고딕"/>
                <a:ea typeface="DejaVu Sans"/>
              </a:rPr>
              <a:t>(</a:t>
            </a:r>
            <a:r>
              <a:rPr b="0" lang="ko-KR" sz="4400" spc="-1" strike="noStrike">
                <a:solidFill>
                  <a:srgbClr val="000000"/>
                </a:solidFill>
                <a:latin typeface="맑은 고딕"/>
                <a:ea typeface="DejaVu Sans"/>
              </a:rPr>
              <a:t>공유기</a:t>
            </a:r>
            <a:r>
              <a:rPr b="0" lang="en-US" sz="4400" spc="-1" strike="noStrike">
                <a:solidFill>
                  <a:srgbClr val="000000"/>
                </a:solidFill>
                <a:latin typeface="맑은 고딕"/>
                <a:ea typeface="DejaVu Sans"/>
              </a:rPr>
              <a:t>)</a:t>
            </a:r>
            <a:br>
              <a:rPr sz="4400"/>
            </a:br>
            <a:r>
              <a:rPr b="0" lang="en-US" sz="4400" spc="-1" strike="noStrike">
                <a:solidFill>
                  <a:srgbClr val="000000"/>
                </a:solidFill>
                <a:latin typeface="맑은 고딕"/>
                <a:ea typeface="DejaVu Sans"/>
              </a:rPr>
              <a:t>[</a:t>
            </a:r>
            <a:r>
              <a:rPr b="0" lang="ko-KR" sz="4400" spc="-1" strike="noStrike">
                <a:solidFill>
                  <a:srgbClr val="000000"/>
                </a:solidFill>
                <a:latin typeface="맑은 고딕"/>
                <a:ea typeface="DejaVu Sans"/>
              </a:rPr>
              <a:t>공유기에 접속 후 로그인</a:t>
            </a:r>
            <a:r>
              <a:rPr b="0" lang="en-US" sz="4400" spc="-1" strike="noStrike">
                <a:solidFill>
                  <a:srgbClr val="000000"/>
                </a:solidFill>
                <a:latin typeface="맑은 고딕"/>
                <a:ea typeface="DejaVu Sans"/>
              </a:rPr>
              <a:t>]</a:t>
            </a:r>
            <a:endParaRPr b="0" lang="en-US" sz="4400" spc="-1" strike="noStrike">
              <a:latin typeface="Noto Sans CJK KR"/>
            </a:endParaRPr>
          </a:p>
        </p:txBody>
      </p:sp>
      <p:pic>
        <p:nvPicPr>
          <p:cNvPr id="96" name="Picture 2" descr=""/>
          <p:cNvPicPr/>
          <p:nvPr/>
        </p:nvPicPr>
        <p:blipFill>
          <a:blip r:embed="rId1"/>
          <a:stretch/>
        </p:blipFill>
        <p:spPr>
          <a:xfrm>
            <a:off x="2124000" y="1986120"/>
            <a:ext cx="4894920" cy="28850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Picture 2" descr=""/>
          <p:cNvPicPr/>
          <p:nvPr/>
        </p:nvPicPr>
        <p:blipFill>
          <a:blip r:embed="rId1"/>
          <a:stretch/>
        </p:blipFill>
        <p:spPr>
          <a:xfrm>
            <a:off x="331920" y="1556640"/>
            <a:ext cx="8485560" cy="5112720"/>
          </a:xfrm>
          <a:prstGeom prst="rect">
            <a:avLst/>
          </a:prstGeom>
          <a:ln w="0">
            <a:noFill/>
          </a:ln>
        </p:spPr>
      </p:pic>
      <p:sp>
        <p:nvSpPr>
          <p:cNvPr id="98" name="PlaceHolder 1"/>
          <p:cNvSpPr>
            <a:spLocks noGrp="1"/>
          </p:cNvSpPr>
          <p:nvPr>
            <p:ph type="title"/>
          </p:nvPr>
        </p:nvSpPr>
        <p:spPr>
          <a:xfrm>
            <a:off x="395640" y="1152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7-0. </a:t>
            </a:r>
            <a:r>
              <a:rPr b="0" lang="ko-KR" sz="4400" spc="-1" strike="noStrike">
                <a:solidFill>
                  <a:srgbClr val="000000"/>
                </a:solidFill>
                <a:latin typeface="맑은 고딕"/>
                <a:ea typeface="DejaVu Sans"/>
              </a:rPr>
              <a:t>포트 포워딩 </a:t>
            </a:r>
            <a:r>
              <a:rPr b="0" lang="en-US" sz="4400" spc="-1" strike="noStrike">
                <a:solidFill>
                  <a:srgbClr val="000000"/>
                </a:solidFill>
                <a:latin typeface="맑은 고딕"/>
                <a:ea typeface="DejaVu Sans"/>
              </a:rPr>
              <a:t>(</a:t>
            </a:r>
            <a:r>
              <a:rPr b="0" lang="ko-KR" sz="4400" spc="-1" strike="noStrike">
                <a:solidFill>
                  <a:srgbClr val="000000"/>
                </a:solidFill>
                <a:latin typeface="맑은 고딕"/>
                <a:ea typeface="DejaVu Sans"/>
              </a:rPr>
              <a:t>공유기</a:t>
            </a:r>
            <a:r>
              <a:rPr b="0" lang="en-US" sz="4400" spc="-1" strike="noStrike">
                <a:solidFill>
                  <a:srgbClr val="000000"/>
                </a:solidFill>
                <a:latin typeface="맑은 고딕"/>
                <a:ea typeface="DejaVu Sans"/>
              </a:rPr>
              <a:t>)</a:t>
            </a:r>
            <a:br>
              <a:rPr sz="4400"/>
            </a:br>
            <a:r>
              <a:rPr b="0" lang="en-US" sz="4400" spc="-1" strike="noStrike">
                <a:solidFill>
                  <a:srgbClr val="000000"/>
                </a:solidFill>
                <a:latin typeface="맑은 고딕"/>
                <a:ea typeface="DejaVu Sans"/>
              </a:rPr>
              <a:t>[Public IP </a:t>
            </a:r>
            <a:r>
              <a:rPr b="0" lang="ko-KR" sz="4400" spc="-1" strike="noStrike">
                <a:solidFill>
                  <a:srgbClr val="000000"/>
                </a:solidFill>
                <a:latin typeface="맑은 고딕"/>
                <a:ea typeface="DejaVu Sans"/>
              </a:rPr>
              <a:t>확인</a:t>
            </a:r>
            <a:r>
              <a:rPr b="0" lang="en-US" sz="4400" spc="-1" strike="noStrike">
                <a:solidFill>
                  <a:srgbClr val="000000"/>
                </a:solidFill>
                <a:latin typeface="맑은 고딕"/>
                <a:ea typeface="DejaVu Sans"/>
              </a:rPr>
              <a:t>]</a:t>
            </a:r>
            <a:endParaRPr b="0" lang="en-US" sz="4400" spc="-1" strike="noStrike">
              <a:latin typeface="Noto Sans CJK KR"/>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7-0. </a:t>
            </a:r>
            <a:r>
              <a:rPr b="0" lang="ko-KR" sz="4400" spc="-1" strike="noStrike">
                <a:solidFill>
                  <a:srgbClr val="000000"/>
                </a:solidFill>
                <a:latin typeface="맑은 고딕"/>
                <a:ea typeface="DejaVu Sans"/>
              </a:rPr>
              <a:t>포트 포워딩 </a:t>
            </a:r>
            <a:r>
              <a:rPr b="0" lang="en-US" sz="4400" spc="-1" strike="noStrike">
                <a:solidFill>
                  <a:srgbClr val="000000"/>
                </a:solidFill>
                <a:latin typeface="맑은 고딕"/>
                <a:ea typeface="DejaVu Sans"/>
              </a:rPr>
              <a:t>(</a:t>
            </a:r>
            <a:r>
              <a:rPr b="0" lang="ko-KR" sz="4400" spc="-1" strike="noStrike">
                <a:solidFill>
                  <a:srgbClr val="000000"/>
                </a:solidFill>
                <a:latin typeface="맑은 고딕"/>
                <a:ea typeface="DejaVu Sans"/>
              </a:rPr>
              <a:t>공유기</a:t>
            </a:r>
            <a:r>
              <a:rPr b="0" lang="en-US" sz="4400" spc="-1" strike="noStrike">
                <a:solidFill>
                  <a:srgbClr val="000000"/>
                </a:solidFill>
                <a:latin typeface="맑은 고딕"/>
                <a:ea typeface="DejaVu Sans"/>
              </a:rPr>
              <a:t>)</a:t>
            </a:r>
            <a:br>
              <a:rPr sz="4400"/>
            </a:br>
            <a:r>
              <a:rPr b="0" lang="ko-KR" sz="1500" spc="-1" strike="noStrike">
                <a:solidFill>
                  <a:srgbClr val="000000"/>
                </a:solidFill>
                <a:latin typeface="맑은 고딕"/>
                <a:ea typeface="DejaVu Sans"/>
              </a:rPr>
              <a:t>내부 </a:t>
            </a:r>
            <a:r>
              <a:rPr b="0" lang="en-US" sz="1500" spc="-1" strike="noStrike">
                <a:solidFill>
                  <a:srgbClr val="000000"/>
                </a:solidFill>
                <a:latin typeface="맑은 고딕"/>
                <a:ea typeface="DejaVu Sans"/>
              </a:rPr>
              <a:t>IP </a:t>
            </a:r>
            <a:r>
              <a:rPr b="0" lang="ko-KR" sz="1500" spc="-1" strike="noStrike">
                <a:solidFill>
                  <a:srgbClr val="000000"/>
                </a:solidFill>
                <a:latin typeface="맑은 고딕"/>
                <a:ea typeface="DejaVu Sans"/>
              </a:rPr>
              <a:t>주소는 서버 컴퓨터 </a:t>
            </a:r>
            <a:r>
              <a:rPr b="0" lang="en-US" sz="1500" spc="-1" strike="noStrike">
                <a:solidFill>
                  <a:srgbClr val="000000"/>
                </a:solidFill>
                <a:latin typeface="맑은 고딕"/>
                <a:ea typeface="DejaVu Sans"/>
              </a:rPr>
              <a:t>Private IP</a:t>
            </a:r>
            <a:r>
              <a:rPr b="0" lang="ko-KR" sz="1500" spc="-1" strike="noStrike">
                <a:solidFill>
                  <a:srgbClr val="000000"/>
                </a:solidFill>
                <a:latin typeface="맑은 고딕"/>
                <a:ea typeface="DejaVu Sans"/>
              </a:rPr>
              <a:t>를 입력하면 됨 </a:t>
            </a:r>
            <a:r>
              <a:rPr b="0" lang="en-US" sz="1500" spc="-1" strike="noStrike">
                <a:solidFill>
                  <a:srgbClr val="000000"/>
                </a:solidFill>
                <a:latin typeface="맑은 고딕"/>
                <a:ea typeface="DejaVu Sans"/>
              </a:rPr>
              <a:t>(</a:t>
            </a:r>
            <a:r>
              <a:rPr b="0" lang="ko-KR" sz="1500" spc="-1" strike="noStrike">
                <a:solidFill>
                  <a:srgbClr val="000000"/>
                </a:solidFill>
                <a:latin typeface="맑은 고딕"/>
                <a:ea typeface="DejaVu Sans"/>
              </a:rPr>
              <a:t>서버 컴퓨터에서 </a:t>
            </a:r>
            <a:r>
              <a:rPr b="0" lang="en-US" sz="1500" spc="-1" strike="noStrike">
                <a:solidFill>
                  <a:srgbClr val="000000"/>
                </a:solidFill>
                <a:latin typeface="맑은 고딕"/>
                <a:ea typeface="DejaVu Sans"/>
              </a:rPr>
              <a:t>ifconfig</a:t>
            </a:r>
            <a:r>
              <a:rPr b="0" lang="ko-KR" sz="1500" spc="-1" strike="noStrike">
                <a:solidFill>
                  <a:srgbClr val="000000"/>
                </a:solidFill>
                <a:latin typeface="맑은 고딕"/>
                <a:ea typeface="DejaVu Sans"/>
              </a:rPr>
              <a:t>로 확인</a:t>
            </a:r>
            <a:r>
              <a:rPr b="0" lang="en-US" sz="1500" spc="-1" strike="noStrike">
                <a:solidFill>
                  <a:srgbClr val="000000"/>
                </a:solidFill>
                <a:latin typeface="맑은 고딕"/>
                <a:ea typeface="DejaVu Sans"/>
              </a:rPr>
              <a:t>)</a:t>
            </a:r>
            <a:br>
              <a:rPr sz="1500"/>
            </a:br>
            <a:r>
              <a:rPr b="0" lang="en-US" sz="1500" spc="-1" strike="noStrike">
                <a:solidFill>
                  <a:srgbClr val="000000"/>
                </a:solidFill>
                <a:latin typeface="맑은 고딕"/>
                <a:ea typeface="DejaVu Sans"/>
              </a:rPr>
              <a:t>ifconfig </a:t>
            </a:r>
            <a:r>
              <a:rPr b="0" lang="ko-KR" sz="1500" spc="-1" strike="noStrike">
                <a:solidFill>
                  <a:srgbClr val="000000"/>
                </a:solidFill>
                <a:latin typeface="맑은 고딕"/>
                <a:ea typeface="DejaVu Sans"/>
              </a:rPr>
              <a:t>없으면 설치 후 확인</a:t>
            </a:r>
            <a:endParaRPr b="0" lang="en-US" sz="1500" spc="-1" strike="noStrike">
              <a:latin typeface="Noto Sans CJK KR"/>
            </a:endParaRPr>
          </a:p>
        </p:txBody>
      </p:sp>
      <p:pic>
        <p:nvPicPr>
          <p:cNvPr id="100" name="Picture 3" descr=""/>
          <p:cNvPicPr/>
          <p:nvPr/>
        </p:nvPicPr>
        <p:blipFill>
          <a:blip r:embed="rId1"/>
          <a:stretch/>
        </p:blipFill>
        <p:spPr>
          <a:xfrm>
            <a:off x="1213920" y="1389960"/>
            <a:ext cx="6329160" cy="52624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7-1. </a:t>
            </a:r>
            <a:r>
              <a:rPr b="0" lang="ko-KR" sz="4400" spc="-1" strike="noStrike">
                <a:solidFill>
                  <a:srgbClr val="000000"/>
                </a:solidFill>
                <a:latin typeface="맑은 고딕"/>
                <a:ea typeface="DejaVu Sans"/>
              </a:rPr>
              <a:t>공유기 외부 접속 설정</a:t>
            </a:r>
            <a:endParaRPr b="0" lang="en-US" sz="4400" spc="-1" strike="noStrike">
              <a:latin typeface="Noto Sans CJK KR"/>
            </a:endParaRPr>
          </a:p>
        </p:txBody>
      </p:sp>
      <p:pic>
        <p:nvPicPr>
          <p:cNvPr id="102" name="Picture 2" descr=""/>
          <p:cNvPicPr/>
          <p:nvPr/>
        </p:nvPicPr>
        <p:blipFill>
          <a:blip r:embed="rId1"/>
          <a:stretch/>
        </p:blipFill>
        <p:spPr>
          <a:xfrm>
            <a:off x="1115640" y="980640"/>
            <a:ext cx="7094160" cy="57632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a:t>
            </a:r>
            <a:r>
              <a:rPr b="0" lang="ko-KR" sz="4400" spc="-1" strike="noStrike">
                <a:solidFill>
                  <a:srgbClr val="000000"/>
                </a:solidFill>
                <a:latin typeface="맑은 고딕"/>
                <a:ea typeface="DejaVu Sans"/>
              </a:rPr>
              <a:t>설정</a:t>
            </a:r>
            <a:br>
              <a:rPr sz="4400"/>
            </a:br>
            <a:endParaRPr b="0" lang="en-US" sz="4400" spc="-1" strike="noStrike">
              <a:latin typeface="Noto Sans CJK KR"/>
            </a:endParaRPr>
          </a:p>
        </p:txBody>
      </p:sp>
      <p:sp>
        <p:nvSpPr>
          <p:cNvPr id="104" name="PlaceHolder 1"/>
          <p:cNvSpPr/>
          <p:nvPr/>
        </p:nvSpPr>
        <p:spPr>
          <a:xfrm>
            <a:off x="506160" y="1052640"/>
            <a:ext cx="8131320" cy="4583880"/>
          </a:xfrm>
          <a:prstGeom prst="rect">
            <a:avLst/>
          </a:prstGeom>
          <a:noFill/>
          <a:ln w="0">
            <a:noFill/>
          </a:ln>
        </p:spPr>
        <p:style>
          <a:lnRef idx="0"/>
          <a:fillRef idx="0"/>
          <a:effectRef idx="0"/>
          <a:fontRef idx="minor"/>
        </p:style>
        <p:txBody>
          <a:bodyPr lIns="0" rIns="0" tIns="0" bIns="0" anchor="ctr">
            <a:normAutofit fontScale="84000"/>
          </a:bodyPr>
          <a:p>
            <a:pPr>
              <a:lnSpc>
                <a:spcPct val="90000"/>
              </a:lnSpc>
              <a:buNone/>
            </a:pPr>
            <a:r>
              <a:rPr b="0" lang="en-US" sz="4400" spc="-1" strike="noStrike">
                <a:solidFill>
                  <a:srgbClr val="333333"/>
                </a:solidFill>
                <a:latin typeface="Ubuntu"/>
                <a:ea typeface="DejaVu Sans"/>
              </a:rPr>
              <a:t>Setting Up Wake-on-LAN</a:t>
            </a:r>
            <a:endParaRPr b="0" lang="en-US" sz="4400" spc="-1" strike="noStrike">
              <a:latin typeface="Noto Sans CJK KR"/>
            </a:endParaRPr>
          </a:p>
          <a:p>
            <a:pPr>
              <a:lnSpc>
                <a:spcPct val="90000"/>
              </a:lnSpc>
              <a:buNone/>
            </a:pPr>
            <a:endParaRPr b="0" lang="en-US" sz="4400" spc="-1" strike="noStrike">
              <a:latin typeface="Noto Sans CJK KR"/>
            </a:endParaRPr>
          </a:p>
          <a:p>
            <a:pPr>
              <a:lnSpc>
                <a:spcPct val="90000"/>
              </a:lnSpc>
              <a:buNone/>
            </a:pPr>
            <a:r>
              <a:rPr b="0" lang="en-US" sz="4400" spc="-1" strike="noStrike">
                <a:solidFill>
                  <a:srgbClr val="333333"/>
                </a:solidFill>
                <a:latin typeface="Ubuntu"/>
                <a:ea typeface="DejaVu Sans"/>
              </a:rPr>
              <a:t>In order to use WoL it must be supported and enabled as necessary in the BIOS, NIC and other network hardware (routers, switches etc). You may also need to configure some software if things don't work out-of-the-box.</a:t>
            </a:r>
            <a:endParaRPr b="0" lang="en-US" sz="4400" spc="-1" strike="noStrike">
              <a:latin typeface="Noto Sans CJK KR"/>
            </a:endParaRPr>
          </a:p>
        </p:txBody>
      </p:sp>
      <p:sp>
        <p:nvSpPr>
          <p:cNvPr id="105" name="PlaceHolder 1"/>
          <p:cNvSpPr/>
          <p:nvPr/>
        </p:nvSpPr>
        <p:spPr>
          <a:xfrm>
            <a:off x="467640" y="5637240"/>
            <a:ext cx="8131320" cy="310680"/>
          </a:xfrm>
          <a:prstGeom prst="rect">
            <a:avLst/>
          </a:prstGeom>
          <a:noFill/>
          <a:ln w="0">
            <a:noFill/>
          </a:ln>
        </p:spPr>
        <p:style>
          <a:lnRef idx="0"/>
          <a:fillRef idx="0"/>
          <a:effectRef idx="0"/>
          <a:fontRef idx="minor"/>
        </p:style>
        <p:txBody>
          <a:bodyPr lIns="0" rIns="0" tIns="0" bIns="0" anchor="ctr">
            <a:normAutofit/>
          </a:bodyPr>
          <a:p>
            <a:pPr>
              <a:lnSpc>
                <a:spcPct val="100000"/>
              </a:lnSpc>
              <a:buNone/>
            </a:pPr>
            <a:r>
              <a:rPr b="0" lang="en-US" sz="2000" spc="-1" strike="noStrike">
                <a:solidFill>
                  <a:srgbClr val="000000"/>
                </a:solidFill>
                <a:latin typeface="맑은 고딕"/>
                <a:ea typeface="DejaVu Sans"/>
              </a:rPr>
              <a:t>Reference: https://help.ubuntu.com/community/WakeOnLan</a:t>
            </a:r>
            <a:endParaRPr b="0" lang="en-US" sz="2000" spc="-1" strike="noStrike">
              <a:latin typeface="Noto Sans CJK KR"/>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a:t>
            </a:r>
            <a:r>
              <a:rPr b="0" lang="ko-KR" sz="4400" spc="-1" strike="noStrike">
                <a:solidFill>
                  <a:srgbClr val="000000"/>
                </a:solidFill>
                <a:latin typeface="맑은 고딕"/>
                <a:ea typeface="DejaVu Sans"/>
              </a:rPr>
              <a:t>설정 </a:t>
            </a:r>
            <a:r>
              <a:rPr b="0" lang="en-US" sz="4400" spc="-1" strike="noStrike">
                <a:solidFill>
                  <a:srgbClr val="000000"/>
                </a:solidFill>
                <a:latin typeface="맑은 고딕"/>
                <a:ea typeface="DejaVu Sans"/>
              </a:rPr>
              <a:t>[Router]</a:t>
            </a:r>
            <a:br>
              <a:rPr sz="4400"/>
            </a:br>
            <a:endParaRPr b="0" lang="en-US" sz="4400" spc="-1" strike="noStrike">
              <a:latin typeface="Noto Sans CJK KR"/>
            </a:endParaRPr>
          </a:p>
        </p:txBody>
      </p:sp>
      <p:pic>
        <p:nvPicPr>
          <p:cNvPr id="107" name="Picture 2" descr=""/>
          <p:cNvPicPr/>
          <p:nvPr/>
        </p:nvPicPr>
        <p:blipFill>
          <a:blip r:embed="rId1"/>
          <a:stretch/>
        </p:blipFill>
        <p:spPr>
          <a:xfrm>
            <a:off x="323640" y="980640"/>
            <a:ext cx="8340120" cy="56116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[BIOS]</a:t>
            </a:r>
            <a:br>
              <a:rPr sz="4400"/>
            </a:br>
            <a:endParaRPr b="0" lang="en-US" sz="4400" spc="-1" strike="noStrike">
              <a:latin typeface="Noto Sans CJK KR"/>
            </a:endParaRPr>
          </a:p>
        </p:txBody>
      </p:sp>
      <p:sp>
        <p:nvSpPr>
          <p:cNvPr id="109" name="PlaceHolder 1"/>
          <p:cNvSpPr/>
          <p:nvPr/>
        </p:nvSpPr>
        <p:spPr>
          <a:xfrm>
            <a:off x="467640" y="1189440"/>
            <a:ext cx="8131320" cy="4447080"/>
          </a:xfrm>
          <a:prstGeom prst="rect">
            <a:avLst/>
          </a:prstGeom>
          <a:noFill/>
          <a:ln w="0">
            <a:noFill/>
          </a:ln>
        </p:spPr>
        <p:style>
          <a:lnRef idx="0"/>
          <a:fillRef idx="0"/>
          <a:effectRef idx="0"/>
          <a:fontRef idx="minor"/>
        </p:style>
        <p:txBody>
          <a:bodyPr lIns="0" rIns="0" tIns="0" bIns="0" anchor="ctr">
            <a:normAutofit fontScale="32000"/>
          </a:bodyPr>
          <a:p>
            <a:pPr>
              <a:lnSpc>
                <a:spcPct val="90000"/>
              </a:lnSpc>
              <a:buNone/>
            </a:pPr>
            <a:r>
              <a:rPr b="0" lang="en-US" sz="4400" spc="-1" strike="noStrike">
                <a:solidFill>
                  <a:srgbClr val="333333"/>
                </a:solidFill>
                <a:latin typeface="Ubuntu"/>
                <a:ea typeface="DejaVu Sans"/>
              </a:rPr>
              <a:t>Enabling WoL in the BIOS</a:t>
            </a:r>
            <a:endParaRPr b="0" lang="en-US" sz="4400" spc="-1" strike="noStrike">
              <a:latin typeface="Noto Sans CJK KR"/>
            </a:endParaRPr>
          </a:p>
          <a:p>
            <a:pPr>
              <a:lnSpc>
                <a:spcPct val="90000"/>
              </a:lnSpc>
              <a:buNone/>
            </a:pPr>
            <a:endParaRPr b="0" lang="en-US" sz="4400" spc="-1" strike="noStrike">
              <a:latin typeface="Noto Sans CJK KR"/>
            </a:endParaRPr>
          </a:p>
          <a:p>
            <a:pPr>
              <a:lnSpc>
                <a:spcPct val="90000"/>
              </a:lnSpc>
              <a:buNone/>
            </a:pPr>
            <a:r>
              <a:rPr b="0" lang="en-US" sz="4400" spc="-1" strike="noStrike">
                <a:solidFill>
                  <a:srgbClr val="333333"/>
                </a:solidFill>
                <a:latin typeface="Ubuntu"/>
                <a:ea typeface="DejaVu Sans"/>
              </a:rPr>
              <a:t>This section may differ depending on whether or not you have a NIC integrated into your motherboard.</a:t>
            </a:r>
            <a:endParaRPr b="0" lang="en-US" sz="4400" spc="-1" strike="noStrike">
              <a:latin typeface="Noto Sans CJK KR"/>
            </a:endParaRPr>
          </a:p>
          <a:p>
            <a:pPr>
              <a:lnSpc>
                <a:spcPct val="90000"/>
              </a:lnSpc>
              <a:buNone/>
            </a:pPr>
            <a:endParaRPr b="0" lang="en-US" sz="4400" spc="-1" strike="noStrike">
              <a:latin typeface="Noto Sans CJK KR"/>
            </a:endParaRPr>
          </a:p>
          <a:p>
            <a:pPr>
              <a:lnSpc>
                <a:spcPct val="90000"/>
              </a:lnSpc>
              <a:buNone/>
            </a:pPr>
            <a:r>
              <a:rPr b="0" lang="en-US" sz="4400" spc="-1" strike="noStrike">
                <a:solidFill>
                  <a:srgbClr val="333333"/>
                </a:solidFill>
                <a:latin typeface="Ubuntu"/>
                <a:ea typeface="DejaVu Sans"/>
              </a:rPr>
              <a:t>[Using an Integrated NIC]</a:t>
            </a:r>
            <a:endParaRPr b="0" lang="en-US" sz="4400" spc="-1" strike="noStrike">
              <a:latin typeface="Noto Sans CJK KR"/>
            </a:endParaRPr>
          </a:p>
          <a:p>
            <a:pPr>
              <a:lnSpc>
                <a:spcPct val="90000"/>
              </a:lnSpc>
              <a:buNone/>
            </a:pPr>
            <a:endParaRPr b="0" lang="en-US" sz="4400" spc="-1" strike="noStrike">
              <a:latin typeface="Noto Sans CJK KR"/>
            </a:endParaRPr>
          </a:p>
          <a:p>
            <a:pPr>
              <a:lnSpc>
                <a:spcPct val="90000"/>
              </a:lnSpc>
              <a:buNone/>
            </a:pPr>
            <a:r>
              <a:rPr b="0" lang="en-US" sz="4400" spc="-1" strike="noStrike">
                <a:solidFill>
                  <a:srgbClr val="333333"/>
                </a:solidFill>
                <a:latin typeface="Ubuntu"/>
                <a:ea typeface="DejaVu Sans"/>
              </a:rPr>
              <a:t>To enable WoL in the BIOS, enter the BIOS setup and look for something called "Wake up on PCI event", "Wake up on LAN" or similar. Change it so that it is enabled. Save your settings and reboot.</a:t>
            </a:r>
            <a:endParaRPr b="0" lang="en-US" sz="4400" spc="-1" strike="noStrike">
              <a:latin typeface="Noto Sans CJK KR"/>
            </a:endParaRPr>
          </a:p>
          <a:p>
            <a:pPr>
              <a:lnSpc>
                <a:spcPct val="90000"/>
              </a:lnSpc>
              <a:buNone/>
            </a:pPr>
            <a:endParaRPr b="0" lang="en-US" sz="4400" spc="-1" strike="noStrike">
              <a:latin typeface="Noto Sans CJK KR"/>
            </a:endParaRPr>
          </a:p>
          <a:p>
            <a:pPr>
              <a:lnSpc>
                <a:spcPct val="90000"/>
              </a:lnSpc>
              <a:buNone/>
            </a:pPr>
            <a:r>
              <a:rPr b="0" lang="en-US" sz="4400" spc="-1" strike="noStrike">
                <a:solidFill>
                  <a:srgbClr val="333333"/>
                </a:solidFill>
                <a:latin typeface="Ubuntu"/>
                <a:ea typeface="DejaVu Sans"/>
              </a:rPr>
              <a:t>[Using a Non-Integrated NIC]</a:t>
            </a:r>
            <a:endParaRPr b="0" lang="en-US" sz="4400" spc="-1" strike="noStrike">
              <a:latin typeface="Noto Sans CJK KR"/>
            </a:endParaRPr>
          </a:p>
          <a:p>
            <a:pPr>
              <a:lnSpc>
                <a:spcPct val="90000"/>
              </a:lnSpc>
              <a:buNone/>
            </a:pPr>
            <a:endParaRPr b="0" lang="en-US" sz="4400" spc="-1" strike="noStrike">
              <a:latin typeface="Noto Sans CJK KR"/>
            </a:endParaRPr>
          </a:p>
          <a:p>
            <a:pPr>
              <a:lnSpc>
                <a:spcPct val="90000"/>
              </a:lnSpc>
              <a:buNone/>
            </a:pPr>
            <a:r>
              <a:rPr b="0" lang="en-US" sz="4400" spc="-1" strike="noStrike">
                <a:solidFill>
                  <a:srgbClr val="333333"/>
                </a:solidFill>
                <a:latin typeface="Ubuntu"/>
                <a:ea typeface="DejaVu Sans"/>
              </a:rPr>
              <a:t>If your NIC is not integrated into your motherboard, you will still have to configure your BIOS to allow devices to wake up your computer. Boot your computer and enter the BIOS settings menu. In one of the sub-menus there will hopefully be the option to allow USB and/or PCI devices to wake-up the computer. Enable the setting that is appropriate for your NIC. Save your settings and reboot.</a:t>
            </a:r>
            <a:endParaRPr b="0" lang="en-US" sz="4400" spc="-1" strike="noStrike">
              <a:latin typeface="Noto Sans CJK KR"/>
            </a:endParaRPr>
          </a:p>
          <a:p>
            <a:pPr>
              <a:lnSpc>
                <a:spcPct val="90000"/>
              </a:lnSpc>
              <a:buNone/>
            </a:pPr>
            <a:endParaRPr b="0" lang="en-US" sz="4400" spc="-1" strike="noStrike">
              <a:latin typeface="Noto Sans CJK KR"/>
            </a:endParaRPr>
          </a:p>
          <a:p>
            <a:pPr>
              <a:lnSpc>
                <a:spcPct val="90000"/>
              </a:lnSpc>
              <a:buNone/>
            </a:pPr>
            <a:r>
              <a:rPr b="0" lang="en-US" sz="4400" spc="-1" strike="noStrike">
                <a:solidFill>
                  <a:srgbClr val="333333"/>
                </a:solidFill>
                <a:latin typeface="Ubuntu"/>
                <a:ea typeface="DejaVu Sans"/>
              </a:rPr>
              <a:t>PCI NICs sometimes require a cable connection to the power supply in order to stay awake when the computer is off/asleep. Check your manual to see if yours does and install if necessary.</a:t>
            </a:r>
            <a:endParaRPr b="0" lang="en-US" sz="4400" spc="-1" strike="noStrike">
              <a:latin typeface="Noto Sans CJK KR"/>
            </a:endParaRPr>
          </a:p>
          <a:p>
            <a:pPr>
              <a:lnSpc>
                <a:spcPct val="90000"/>
              </a:lnSpc>
              <a:buNone/>
            </a:pPr>
            <a:br>
              <a:rPr sz="4400"/>
            </a:br>
            <a:endParaRPr b="0" lang="en-US" sz="4400" spc="-1" strike="noStrike">
              <a:latin typeface="Noto Sans CJK KR"/>
            </a:endParaRPr>
          </a:p>
        </p:txBody>
      </p:sp>
      <p:sp>
        <p:nvSpPr>
          <p:cNvPr id="110" name="PlaceHolder 1"/>
          <p:cNvSpPr/>
          <p:nvPr/>
        </p:nvSpPr>
        <p:spPr>
          <a:xfrm>
            <a:off x="467640" y="5637240"/>
            <a:ext cx="8131320" cy="310680"/>
          </a:xfrm>
          <a:prstGeom prst="rect">
            <a:avLst/>
          </a:prstGeom>
          <a:noFill/>
          <a:ln w="0">
            <a:noFill/>
          </a:ln>
        </p:spPr>
        <p:style>
          <a:lnRef idx="0"/>
          <a:fillRef idx="0"/>
          <a:effectRef idx="0"/>
          <a:fontRef idx="minor"/>
        </p:style>
        <p:txBody>
          <a:bodyPr lIns="0" rIns="0" tIns="0" bIns="0" anchor="ctr">
            <a:normAutofit/>
          </a:bodyPr>
          <a:p>
            <a:pPr>
              <a:lnSpc>
                <a:spcPct val="100000"/>
              </a:lnSpc>
              <a:buNone/>
            </a:pPr>
            <a:r>
              <a:rPr b="0" lang="en-US" sz="2000" spc="-1" strike="noStrike">
                <a:solidFill>
                  <a:srgbClr val="000000"/>
                </a:solidFill>
                <a:latin typeface="맑은 고딕"/>
                <a:ea typeface="DejaVu Sans"/>
              </a:rPr>
              <a:t>Reference: https://help.ubuntu.com/community/WakeOnLan</a:t>
            </a:r>
            <a:endParaRPr b="0" lang="en-US" sz="2000" spc="-1" strike="noStrike">
              <a:latin typeface="Noto Sans CJK KR"/>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a:t>
            </a:r>
            <a:r>
              <a:rPr b="0" lang="ko-KR" sz="4400" spc="-1" strike="noStrike">
                <a:solidFill>
                  <a:srgbClr val="000000"/>
                </a:solidFill>
                <a:latin typeface="맑은 고딕"/>
                <a:ea typeface="DejaVu Sans"/>
              </a:rPr>
              <a:t>설정 </a:t>
            </a:r>
            <a:r>
              <a:rPr b="0" lang="en-US" sz="4400" spc="-1" strike="noStrike">
                <a:solidFill>
                  <a:srgbClr val="000000"/>
                </a:solidFill>
                <a:latin typeface="맑은 고딕"/>
                <a:ea typeface="DejaVu Sans"/>
              </a:rPr>
              <a:t>[App]</a:t>
            </a:r>
            <a:br>
              <a:rPr sz="4400"/>
            </a:br>
            <a:endParaRPr b="0" lang="en-US" sz="4400" spc="-1" strike="noStrike">
              <a:latin typeface="Noto Sans CJK KR"/>
            </a:endParaRPr>
          </a:p>
        </p:txBody>
      </p:sp>
      <p:pic>
        <p:nvPicPr>
          <p:cNvPr id="112" name="Picture 3" descr=""/>
          <p:cNvPicPr/>
          <p:nvPr/>
        </p:nvPicPr>
        <p:blipFill>
          <a:blip r:embed="rId1"/>
          <a:stretch/>
        </p:blipFill>
        <p:spPr>
          <a:xfrm>
            <a:off x="1491840" y="980640"/>
            <a:ext cx="6161760" cy="57423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PlaceHolder 1"/>
          <p:cNvSpPr>
            <a:spLocks noGrp="1"/>
          </p:cNvSpPr>
          <p:nvPr>
            <p:ph type="title"/>
          </p:nvPr>
        </p:nvSpPr>
        <p:spPr>
          <a:xfrm>
            <a:off x="179640" y="188640"/>
            <a:ext cx="7771320" cy="1468800"/>
          </a:xfrm>
          <a:prstGeom prst="rect">
            <a:avLst/>
          </a:prstGeom>
          <a:noFill/>
          <a:ln w="0">
            <a:noFill/>
          </a:ln>
        </p:spPr>
        <p:txBody>
          <a:bodyPr lIns="0" rIns="0" tIns="0" bIns="0" anchor="ctr">
            <a:noAutofit/>
          </a:bodyPr>
          <a:p>
            <a:pPr algn="ctr">
              <a:lnSpc>
                <a:spcPct val="100000"/>
              </a:lnSpc>
              <a:buNone/>
            </a:pPr>
            <a:r>
              <a:rPr b="0" lang="en-US" sz="4400" spc="-1" strike="noStrike">
                <a:solidFill>
                  <a:srgbClr val="000000"/>
                </a:solidFill>
                <a:latin typeface="맑은 고딕"/>
                <a:ea typeface="DejaVu Sans"/>
              </a:rPr>
              <a:t>2. Download Ubuntu Server File: </a:t>
            </a:r>
            <a:endParaRPr b="0" lang="en-US" sz="4400" spc="-1" strike="noStrike">
              <a:latin typeface="Noto Sans CJK KR"/>
            </a:endParaRPr>
          </a:p>
        </p:txBody>
      </p:sp>
      <p:pic>
        <p:nvPicPr>
          <p:cNvPr id="46" name="Picture 2" descr=""/>
          <p:cNvPicPr/>
          <p:nvPr/>
        </p:nvPicPr>
        <p:blipFill>
          <a:blip r:embed="rId1"/>
          <a:stretch/>
        </p:blipFill>
        <p:spPr>
          <a:xfrm>
            <a:off x="683640" y="2133000"/>
            <a:ext cx="7434000" cy="393228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395640" y="116640"/>
            <a:ext cx="8131320" cy="1468800"/>
          </a:xfrm>
          <a:prstGeom prst="rect">
            <a:avLst/>
          </a:prstGeom>
          <a:noFill/>
          <a:ln w="0">
            <a:noFill/>
          </a:ln>
        </p:spPr>
        <p:txBody>
          <a:bodyPr lIns="0" rIns="0" tIns="0" bIns="0" anchor="ctr">
            <a:noAutofit/>
          </a:bodyPr>
          <a:p>
            <a:pPr algn="ctr">
              <a:lnSpc>
                <a:spcPct val="100000"/>
              </a:lnSpc>
              <a:buNone/>
            </a:pPr>
            <a:r>
              <a:rPr b="0" lang="en-US" sz="3500" spc="-1" strike="noStrike">
                <a:solidFill>
                  <a:srgbClr val="000000"/>
                </a:solidFill>
                <a:latin typeface="맑은 고딕"/>
                <a:ea typeface="DejaVu Sans"/>
              </a:rPr>
              <a:t>8. WoL </a:t>
            </a:r>
            <a:r>
              <a:rPr b="0" lang="ko-KR" sz="3500" spc="-1" strike="noStrike">
                <a:solidFill>
                  <a:srgbClr val="000000"/>
                </a:solidFill>
                <a:latin typeface="맑은 고딕"/>
                <a:ea typeface="DejaVu Sans"/>
              </a:rPr>
              <a:t>설정 </a:t>
            </a:r>
            <a:r>
              <a:rPr b="0" lang="en-US" sz="3500" spc="-1" strike="noStrike">
                <a:solidFill>
                  <a:srgbClr val="000000"/>
                </a:solidFill>
                <a:latin typeface="맑은 고딕"/>
                <a:ea typeface="DejaVu Sans"/>
              </a:rPr>
              <a:t>[App]</a:t>
            </a:r>
            <a:br>
              <a:rPr sz="3500"/>
            </a:br>
            <a:r>
              <a:rPr b="0" lang="en-US" sz="3500" spc="-1" strike="noStrike">
                <a:solidFill>
                  <a:srgbClr val="000000"/>
                </a:solidFill>
                <a:latin typeface="맑은 고딕"/>
                <a:ea typeface="DejaVu Sans"/>
              </a:rPr>
              <a:t>[</a:t>
            </a:r>
            <a:r>
              <a:rPr b="0" lang="ko-KR" sz="3500" spc="-1" strike="noStrike">
                <a:solidFill>
                  <a:srgbClr val="000000"/>
                </a:solidFill>
                <a:latin typeface="맑은 고딕"/>
                <a:ea typeface="DejaVu Sans"/>
              </a:rPr>
              <a:t>해당 공유기 </a:t>
            </a:r>
            <a:r>
              <a:rPr b="0" lang="en-US" sz="3500" spc="-1" strike="noStrike">
                <a:solidFill>
                  <a:srgbClr val="000000"/>
                </a:solidFill>
                <a:latin typeface="맑은 고딕"/>
                <a:ea typeface="DejaVu Sans"/>
              </a:rPr>
              <a:t>wifi </a:t>
            </a:r>
            <a:r>
              <a:rPr b="0" lang="ko-KR" sz="3500" spc="-1" strike="noStrike">
                <a:solidFill>
                  <a:srgbClr val="000000"/>
                </a:solidFill>
                <a:latin typeface="맑은 고딕"/>
                <a:ea typeface="DejaVu Sans"/>
              </a:rPr>
              <a:t>연결 필수</a:t>
            </a:r>
            <a:r>
              <a:rPr b="0" lang="en-US" sz="3500" spc="-1" strike="noStrike">
                <a:solidFill>
                  <a:srgbClr val="000000"/>
                </a:solidFill>
                <a:latin typeface="맑은 고딕"/>
                <a:ea typeface="DejaVu Sans"/>
              </a:rPr>
              <a:t>]</a:t>
            </a:r>
            <a:br>
              <a:rPr sz="3500"/>
            </a:br>
            <a:endParaRPr b="0" lang="en-US" sz="3500" spc="-1" strike="noStrike">
              <a:latin typeface="Noto Sans CJK KR"/>
            </a:endParaRPr>
          </a:p>
        </p:txBody>
      </p:sp>
      <p:pic>
        <p:nvPicPr>
          <p:cNvPr id="114" name="Picture 3" descr=""/>
          <p:cNvPicPr/>
          <p:nvPr/>
        </p:nvPicPr>
        <p:blipFill>
          <a:blip r:embed="rId1"/>
          <a:stretch/>
        </p:blipFill>
        <p:spPr>
          <a:xfrm>
            <a:off x="1468800" y="1196640"/>
            <a:ext cx="6161760" cy="54759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a:t>
            </a:r>
            <a:r>
              <a:rPr b="0" lang="ko-KR" sz="4400" spc="-1" strike="noStrike">
                <a:solidFill>
                  <a:srgbClr val="000000"/>
                </a:solidFill>
                <a:latin typeface="맑은 고딕"/>
                <a:ea typeface="DejaVu Sans"/>
              </a:rPr>
              <a:t>설정 </a:t>
            </a:r>
            <a:r>
              <a:rPr b="0" lang="en-US" sz="4400" spc="-1" strike="noStrike">
                <a:solidFill>
                  <a:srgbClr val="000000"/>
                </a:solidFill>
                <a:latin typeface="맑은 고딕"/>
                <a:ea typeface="DejaVu Sans"/>
              </a:rPr>
              <a:t>[App]</a:t>
            </a:r>
            <a:br>
              <a:rPr sz="4400"/>
            </a:br>
            <a:endParaRPr b="0" lang="en-US" sz="4400" spc="-1" strike="noStrike">
              <a:latin typeface="Noto Sans CJK KR"/>
            </a:endParaRPr>
          </a:p>
        </p:txBody>
      </p:sp>
      <p:pic>
        <p:nvPicPr>
          <p:cNvPr id="116" name="Picture 4" descr=""/>
          <p:cNvPicPr/>
          <p:nvPr/>
        </p:nvPicPr>
        <p:blipFill>
          <a:blip r:embed="rId1"/>
          <a:stretch/>
        </p:blipFill>
        <p:spPr>
          <a:xfrm>
            <a:off x="1583640" y="1124640"/>
            <a:ext cx="6171120" cy="55436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a:t>
            </a:r>
            <a:r>
              <a:rPr b="0" lang="ko-KR" sz="4400" spc="-1" strike="noStrike">
                <a:solidFill>
                  <a:srgbClr val="000000"/>
                </a:solidFill>
                <a:latin typeface="맑은 고딕"/>
                <a:ea typeface="DejaVu Sans"/>
              </a:rPr>
              <a:t>설정 </a:t>
            </a:r>
            <a:r>
              <a:rPr b="0" lang="en-US" sz="4400" spc="-1" strike="noStrike">
                <a:solidFill>
                  <a:srgbClr val="000000"/>
                </a:solidFill>
                <a:latin typeface="맑은 고딕"/>
                <a:ea typeface="DejaVu Sans"/>
              </a:rPr>
              <a:t>[App]</a:t>
            </a:r>
            <a:br>
              <a:rPr sz="4400"/>
            </a:br>
            <a:endParaRPr b="0" lang="en-US" sz="4400" spc="-1" strike="noStrike">
              <a:latin typeface="Noto Sans CJK KR"/>
            </a:endParaRPr>
          </a:p>
        </p:txBody>
      </p:sp>
      <p:pic>
        <p:nvPicPr>
          <p:cNvPr id="118" name="Picture 2" descr=""/>
          <p:cNvPicPr/>
          <p:nvPr/>
        </p:nvPicPr>
        <p:blipFill>
          <a:blip r:embed="rId1"/>
          <a:stretch/>
        </p:blipFill>
        <p:spPr>
          <a:xfrm>
            <a:off x="1547640" y="1052640"/>
            <a:ext cx="6171120" cy="56156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a:t>
            </a:r>
            <a:r>
              <a:rPr b="0" lang="ko-KR" sz="4400" spc="-1" strike="noStrike">
                <a:solidFill>
                  <a:srgbClr val="000000"/>
                </a:solidFill>
                <a:latin typeface="맑은 고딕"/>
                <a:ea typeface="DejaVu Sans"/>
              </a:rPr>
              <a:t>설정 </a:t>
            </a:r>
            <a:r>
              <a:rPr b="0" lang="en-US" sz="4400" spc="-1" strike="noStrike">
                <a:solidFill>
                  <a:srgbClr val="000000"/>
                </a:solidFill>
                <a:latin typeface="맑은 고딕"/>
                <a:ea typeface="DejaVu Sans"/>
              </a:rPr>
              <a:t>[App]</a:t>
            </a:r>
            <a:br>
              <a:rPr sz="4400"/>
            </a:br>
            <a:endParaRPr b="0" lang="en-US" sz="4400" spc="-1" strike="noStrike">
              <a:latin typeface="Noto Sans CJK KR"/>
            </a:endParaRPr>
          </a:p>
        </p:txBody>
      </p:sp>
      <p:pic>
        <p:nvPicPr>
          <p:cNvPr id="120" name="Picture 2" descr=""/>
          <p:cNvPicPr/>
          <p:nvPr/>
        </p:nvPicPr>
        <p:blipFill>
          <a:blip r:embed="rId1"/>
          <a:stretch/>
        </p:blipFill>
        <p:spPr>
          <a:xfrm>
            <a:off x="1463400" y="980640"/>
            <a:ext cx="6171120" cy="575964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a:t>
            </a:r>
            <a:r>
              <a:rPr b="0" lang="ko-KR" sz="4400" spc="-1" strike="noStrike">
                <a:solidFill>
                  <a:srgbClr val="000000"/>
                </a:solidFill>
                <a:latin typeface="맑은 고딕"/>
                <a:ea typeface="DejaVu Sans"/>
              </a:rPr>
              <a:t>설정 </a:t>
            </a:r>
            <a:r>
              <a:rPr b="0" lang="en-US" sz="4400" spc="-1" strike="noStrike">
                <a:solidFill>
                  <a:srgbClr val="000000"/>
                </a:solidFill>
                <a:latin typeface="맑은 고딕"/>
                <a:ea typeface="DejaVu Sans"/>
              </a:rPr>
              <a:t>[App]</a:t>
            </a:r>
            <a:br>
              <a:rPr sz="4400"/>
            </a:br>
            <a:endParaRPr b="0" lang="en-US" sz="4400" spc="-1" strike="noStrike">
              <a:latin typeface="Noto Sans CJK KR"/>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a:t>
            </a:r>
            <a:r>
              <a:rPr b="0" lang="ko-KR" sz="4400" spc="-1" strike="noStrike">
                <a:solidFill>
                  <a:srgbClr val="000000"/>
                </a:solidFill>
                <a:latin typeface="맑은 고딕"/>
                <a:ea typeface="DejaVu Sans"/>
              </a:rPr>
              <a:t>설정 </a:t>
            </a:r>
            <a:r>
              <a:rPr b="0" lang="en-US" sz="4400" spc="-1" strike="noStrike">
                <a:solidFill>
                  <a:srgbClr val="000000"/>
                </a:solidFill>
                <a:latin typeface="맑은 고딕"/>
                <a:ea typeface="DejaVu Sans"/>
              </a:rPr>
              <a:t>[App]</a:t>
            </a:r>
            <a:br>
              <a:rPr sz="4400"/>
            </a:br>
            <a:endParaRPr b="0" lang="en-US" sz="4400" spc="-1" strike="noStrike">
              <a:latin typeface="Noto Sans CJK KR"/>
            </a:endParaRPr>
          </a:p>
        </p:txBody>
      </p:sp>
      <p:pic>
        <p:nvPicPr>
          <p:cNvPr id="123" name="Picture 2" descr=""/>
          <p:cNvPicPr/>
          <p:nvPr/>
        </p:nvPicPr>
        <p:blipFill>
          <a:blip r:embed="rId1"/>
          <a:stretch/>
        </p:blipFill>
        <p:spPr>
          <a:xfrm>
            <a:off x="1531800" y="980640"/>
            <a:ext cx="6171120" cy="58762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a:t>
            </a:r>
            <a:r>
              <a:rPr b="0" lang="ko-KR" sz="4400" spc="-1" strike="noStrike">
                <a:solidFill>
                  <a:srgbClr val="000000"/>
                </a:solidFill>
                <a:latin typeface="맑은 고딕"/>
                <a:ea typeface="DejaVu Sans"/>
              </a:rPr>
              <a:t>설정 </a:t>
            </a:r>
            <a:r>
              <a:rPr b="0" lang="en-US" sz="4400" spc="-1" strike="noStrike">
                <a:solidFill>
                  <a:srgbClr val="000000"/>
                </a:solidFill>
                <a:latin typeface="맑은 고딕"/>
                <a:ea typeface="DejaVu Sans"/>
              </a:rPr>
              <a:t>[App]</a:t>
            </a:r>
            <a:br>
              <a:rPr sz="4400"/>
            </a:br>
            <a:endParaRPr b="0" lang="en-US" sz="4400" spc="-1" strike="noStrike">
              <a:latin typeface="Noto Sans CJK KR"/>
            </a:endParaRPr>
          </a:p>
        </p:txBody>
      </p:sp>
      <p:pic>
        <p:nvPicPr>
          <p:cNvPr id="125" name="Picture 2" descr=""/>
          <p:cNvPicPr/>
          <p:nvPr/>
        </p:nvPicPr>
        <p:blipFill>
          <a:blip r:embed="rId1"/>
          <a:stretch/>
        </p:blipFill>
        <p:spPr>
          <a:xfrm>
            <a:off x="1613160" y="980640"/>
            <a:ext cx="6171120" cy="5687640"/>
          </a:xfrm>
          <a:prstGeom prst="rect">
            <a:avLst/>
          </a:prstGeom>
          <a:ln w="0">
            <a:noFill/>
          </a:ln>
        </p:spPr>
      </p:pic>
      <p:sp>
        <p:nvSpPr>
          <p:cNvPr id="126" name="액자 4"/>
          <p:cNvSpPr/>
          <p:nvPr/>
        </p:nvSpPr>
        <p:spPr>
          <a:xfrm>
            <a:off x="2411640" y="1700640"/>
            <a:ext cx="1438920" cy="203400"/>
          </a:xfrm>
          <a:prstGeom prst="frame">
            <a:avLst>
              <a:gd name="adj1" fmla="val 125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Picture 2" descr="C:\Users\HOME\Desktop\KakaoTalk_20230805_142855157.jpg"/>
          <p:cNvPicPr/>
          <p:nvPr/>
        </p:nvPicPr>
        <p:blipFill>
          <a:blip r:embed="rId1"/>
          <a:stretch/>
        </p:blipFill>
        <p:spPr>
          <a:xfrm>
            <a:off x="1475640" y="980640"/>
            <a:ext cx="6171120" cy="5722200"/>
          </a:xfrm>
          <a:prstGeom prst="rect">
            <a:avLst/>
          </a:prstGeom>
          <a:ln w="0">
            <a:noFill/>
          </a:ln>
        </p:spPr>
      </p:pic>
      <p:sp>
        <p:nvSpPr>
          <p:cNvPr id="128"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a:t>
            </a:r>
            <a:r>
              <a:rPr b="0" lang="ko-KR" sz="4400" spc="-1" strike="noStrike">
                <a:solidFill>
                  <a:srgbClr val="000000"/>
                </a:solidFill>
                <a:latin typeface="맑은 고딕"/>
                <a:ea typeface="DejaVu Sans"/>
              </a:rPr>
              <a:t>설정 </a:t>
            </a:r>
            <a:r>
              <a:rPr b="0" lang="en-US" sz="4400" spc="-1" strike="noStrike">
                <a:solidFill>
                  <a:srgbClr val="000000"/>
                </a:solidFill>
                <a:latin typeface="맑은 고딕"/>
                <a:ea typeface="DejaVu Sans"/>
              </a:rPr>
              <a:t>[App]</a:t>
            </a:r>
            <a:br>
              <a:rPr sz="4400"/>
            </a:br>
            <a:endParaRPr b="0" lang="en-US" sz="4400" spc="-1" strike="noStrike">
              <a:latin typeface="Noto Sans CJK KR"/>
            </a:endParaRPr>
          </a:p>
        </p:txBody>
      </p:sp>
      <p:sp>
        <p:nvSpPr>
          <p:cNvPr id="129" name="액자 5"/>
          <p:cNvSpPr/>
          <p:nvPr/>
        </p:nvSpPr>
        <p:spPr>
          <a:xfrm>
            <a:off x="2267640" y="1700640"/>
            <a:ext cx="3023280" cy="203400"/>
          </a:xfrm>
          <a:prstGeom prst="frame">
            <a:avLst>
              <a:gd name="adj1" fmla="val 125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Picture 3" descr="C:\Users\HOME\Desktop\KakaoTalk_20230805_142912022.jpg"/>
          <p:cNvPicPr/>
          <p:nvPr/>
        </p:nvPicPr>
        <p:blipFill>
          <a:blip r:embed="rId1"/>
          <a:stretch/>
        </p:blipFill>
        <p:spPr>
          <a:xfrm>
            <a:off x="1691640" y="871200"/>
            <a:ext cx="6171120" cy="5687640"/>
          </a:xfrm>
          <a:prstGeom prst="rect">
            <a:avLst/>
          </a:prstGeom>
          <a:ln w="0">
            <a:noFill/>
          </a:ln>
        </p:spPr>
      </p:pic>
      <p:sp>
        <p:nvSpPr>
          <p:cNvPr id="131" name="PlaceHolder 1"/>
          <p:cNvSpPr>
            <a:spLocks noGrp="1"/>
          </p:cNvSpPr>
          <p:nvPr>
            <p:ph type="title"/>
          </p:nvPr>
        </p:nvSpPr>
        <p:spPr>
          <a:xfrm>
            <a:off x="325440" y="-993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8. WoL </a:t>
            </a:r>
            <a:r>
              <a:rPr b="0" lang="ko-KR" sz="4400" spc="-1" strike="noStrike">
                <a:solidFill>
                  <a:srgbClr val="000000"/>
                </a:solidFill>
                <a:latin typeface="맑은 고딕"/>
                <a:ea typeface="DejaVu Sans"/>
              </a:rPr>
              <a:t>설정 </a:t>
            </a:r>
            <a:r>
              <a:rPr b="0" lang="en-US" sz="4400" spc="-1" strike="noStrike">
                <a:solidFill>
                  <a:srgbClr val="000000"/>
                </a:solidFill>
                <a:latin typeface="맑은 고딕"/>
                <a:ea typeface="DejaVu Sans"/>
              </a:rPr>
              <a:t>[App]</a:t>
            </a:r>
            <a:br>
              <a:rPr sz="4400"/>
            </a:br>
            <a:endParaRPr b="0" lang="en-US" sz="4400" spc="-1" strike="noStrike">
              <a:latin typeface="Noto Sans CJK KR"/>
            </a:endParaRPr>
          </a:p>
        </p:txBody>
      </p:sp>
      <p:sp>
        <p:nvSpPr>
          <p:cNvPr id="132" name="액자 6"/>
          <p:cNvSpPr/>
          <p:nvPr/>
        </p:nvSpPr>
        <p:spPr>
          <a:xfrm>
            <a:off x="2411640" y="1556640"/>
            <a:ext cx="3095280" cy="249480"/>
          </a:xfrm>
          <a:prstGeom prst="frame">
            <a:avLst>
              <a:gd name="adj1" fmla="val 125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Picture 2" descr=""/>
          <p:cNvPicPr/>
          <p:nvPr/>
        </p:nvPicPr>
        <p:blipFill>
          <a:blip r:embed="rId1"/>
          <a:stretch/>
        </p:blipFill>
        <p:spPr>
          <a:xfrm>
            <a:off x="1475640" y="1096200"/>
            <a:ext cx="5510160" cy="5344560"/>
          </a:xfrm>
          <a:prstGeom prst="rect">
            <a:avLst/>
          </a:prstGeom>
          <a:ln w="0">
            <a:noFill/>
          </a:ln>
        </p:spPr>
      </p:pic>
      <p:sp>
        <p:nvSpPr>
          <p:cNvPr id="134" name="PlaceHolder 1"/>
          <p:cNvSpPr>
            <a:spLocks noGrp="1"/>
          </p:cNvSpPr>
          <p:nvPr>
            <p:ph type="title"/>
          </p:nvPr>
        </p:nvSpPr>
        <p:spPr>
          <a:xfrm>
            <a:off x="327960" y="-2919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9. </a:t>
            </a:r>
            <a:r>
              <a:rPr b="0" lang="ko-KR" sz="4400" spc="-1" strike="noStrike">
                <a:solidFill>
                  <a:srgbClr val="000000"/>
                </a:solidFill>
                <a:latin typeface="맑은 고딕"/>
                <a:ea typeface="DejaVu Sans"/>
              </a:rPr>
              <a:t>서버 컴퓨터 원격 접속</a:t>
            </a:r>
            <a:br>
              <a:rPr sz="4400"/>
            </a:br>
            <a:r>
              <a:rPr b="0" lang="en-US" sz="1500" spc="-1" strike="noStrike">
                <a:solidFill>
                  <a:srgbClr val="000000"/>
                </a:solidFill>
                <a:latin typeface="맑은 고딕"/>
                <a:ea typeface="DejaVu Sans"/>
              </a:rPr>
              <a:t>bitvise </a:t>
            </a:r>
            <a:r>
              <a:rPr b="0" lang="ko-KR" sz="1500" spc="-1" strike="noStrike">
                <a:solidFill>
                  <a:srgbClr val="000000"/>
                </a:solidFill>
                <a:latin typeface="맑은 고딕"/>
                <a:ea typeface="DejaVu Sans"/>
              </a:rPr>
              <a:t>다운로드 후 접속</a:t>
            </a:r>
            <a:endParaRPr b="0" lang="en-US" sz="1500" spc="-1" strike="noStrike">
              <a:latin typeface="Noto Sans CJK KR"/>
            </a:endParaRPr>
          </a:p>
        </p:txBody>
      </p:sp>
      <p:sp>
        <p:nvSpPr>
          <p:cNvPr id="135" name="액자 2"/>
          <p:cNvSpPr/>
          <p:nvPr/>
        </p:nvSpPr>
        <p:spPr>
          <a:xfrm>
            <a:off x="2915640" y="2014560"/>
            <a:ext cx="901800" cy="184320"/>
          </a:xfrm>
          <a:prstGeom prst="frame">
            <a:avLst>
              <a:gd name="adj1" fmla="val 125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36" name="액자 5"/>
          <p:cNvSpPr/>
          <p:nvPr/>
        </p:nvSpPr>
        <p:spPr>
          <a:xfrm>
            <a:off x="2590200" y="6204600"/>
            <a:ext cx="793800" cy="203400"/>
          </a:xfrm>
          <a:prstGeom prst="frame">
            <a:avLst>
              <a:gd name="adj1" fmla="val 125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37" name="액자 9"/>
          <p:cNvSpPr/>
          <p:nvPr/>
        </p:nvSpPr>
        <p:spPr>
          <a:xfrm>
            <a:off x="5508000" y="1974600"/>
            <a:ext cx="790920" cy="224640"/>
          </a:xfrm>
          <a:prstGeom prst="frame">
            <a:avLst>
              <a:gd name="adj1" fmla="val 125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38" name="액자 10"/>
          <p:cNvSpPr/>
          <p:nvPr/>
        </p:nvSpPr>
        <p:spPr>
          <a:xfrm>
            <a:off x="5616000" y="2692080"/>
            <a:ext cx="862920" cy="199080"/>
          </a:xfrm>
          <a:prstGeom prst="frame">
            <a:avLst>
              <a:gd name="adj1" fmla="val 125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39" name="액자 15"/>
          <p:cNvSpPr/>
          <p:nvPr/>
        </p:nvSpPr>
        <p:spPr>
          <a:xfrm>
            <a:off x="2915640" y="2200320"/>
            <a:ext cx="214920" cy="203400"/>
          </a:xfrm>
          <a:prstGeom prst="frame">
            <a:avLst>
              <a:gd name="adj1" fmla="val 125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179640" y="188640"/>
            <a:ext cx="7771320" cy="1468800"/>
          </a:xfrm>
          <a:prstGeom prst="rect">
            <a:avLst/>
          </a:prstGeom>
          <a:noFill/>
          <a:ln w="0">
            <a:noFill/>
          </a:ln>
        </p:spPr>
        <p:txBody>
          <a:bodyPr lIns="0" rIns="0" tIns="0" bIns="0" anchor="ctr">
            <a:noAutofit/>
          </a:bodyPr>
          <a:p>
            <a:pPr algn="ctr">
              <a:lnSpc>
                <a:spcPct val="100000"/>
              </a:lnSpc>
              <a:buNone/>
            </a:pPr>
            <a:r>
              <a:rPr b="0" lang="en-US" sz="4400" spc="-1" strike="noStrike">
                <a:solidFill>
                  <a:srgbClr val="000000"/>
                </a:solidFill>
                <a:latin typeface="맑은 고딕"/>
                <a:ea typeface="DejaVu Sans"/>
              </a:rPr>
              <a:t>3. Rufus</a:t>
            </a:r>
            <a:r>
              <a:rPr b="0" lang="ko-KR" sz="4400" spc="-1" strike="noStrike">
                <a:solidFill>
                  <a:srgbClr val="000000"/>
                </a:solidFill>
                <a:latin typeface="맑은 고딕"/>
                <a:ea typeface="DejaVu Sans"/>
              </a:rPr>
              <a:t>를 다운 받는다</a:t>
            </a:r>
            <a:r>
              <a:rPr b="0" lang="en-US" sz="4400" spc="-1" strike="noStrike">
                <a:solidFill>
                  <a:srgbClr val="000000"/>
                </a:solidFill>
                <a:latin typeface="맑은 고딕"/>
                <a:ea typeface="DejaVu Sans"/>
              </a:rPr>
              <a:t>.</a:t>
            </a:r>
            <a:endParaRPr b="0" lang="en-US" sz="4400" spc="-1" strike="noStrike">
              <a:latin typeface="Noto Sans CJK KR"/>
            </a:endParaRPr>
          </a:p>
        </p:txBody>
      </p:sp>
      <p:pic>
        <p:nvPicPr>
          <p:cNvPr id="48" name="Picture 3" descr=""/>
          <p:cNvPicPr/>
          <p:nvPr/>
        </p:nvPicPr>
        <p:blipFill>
          <a:blip r:embed="rId1"/>
          <a:stretch/>
        </p:blipFill>
        <p:spPr>
          <a:xfrm>
            <a:off x="251640" y="1917000"/>
            <a:ext cx="8106120" cy="42984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Picture 2" descr=""/>
          <p:cNvPicPr/>
          <p:nvPr/>
        </p:nvPicPr>
        <p:blipFill>
          <a:blip r:embed="rId1"/>
          <a:stretch/>
        </p:blipFill>
        <p:spPr>
          <a:xfrm>
            <a:off x="1547640" y="908640"/>
            <a:ext cx="5933160" cy="5749560"/>
          </a:xfrm>
          <a:prstGeom prst="rect">
            <a:avLst/>
          </a:prstGeom>
          <a:ln w="0">
            <a:noFill/>
          </a:ln>
        </p:spPr>
      </p:pic>
      <p:sp>
        <p:nvSpPr>
          <p:cNvPr id="141" name="PlaceHolder 1"/>
          <p:cNvSpPr>
            <a:spLocks noGrp="1"/>
          </p:cNvSpPr>
          <p:nvPr>
            <p:ph type="title"/>
          </p:nvPr>
        </p:nvSpPr>
        <p:spPr>
          <a:xfrm>
            <a:off x="327960" y="-29196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9. </a:t>
            </a:r>
            <a:r>
              <a:rPr b="0" lang="ko-KR" sz="4400" spc="-1" strike="noStrike">
                <a:solidFill>
                  <a:srgbClr val="000000"/>
                </a:solidFill>
                <a:latin typeface="맑은 고딕"/>
                <a:ea typeface="DejaVu Sans"/>
              </a:rPr>
              <a:t>서버 컴퓨터 원격 접속</a:t>
            </a:r>
            <a:br>
              <a:rPr sz="4400"/>
            </a:br>
            <a:r>
              <a:rPr b="0" lang="en-US" sz="1500" spc="-1" strike="noStrike">
                <a:solidFill>
                  <a:srgbClr val="000000"/>
                </a:solidFill>
                <a:latin typeface="맑은 고딕"/>
                <a:ea typeface="DejaVu Sans"/>
              </a:rPr>
              <a:t>bitvise </a:t>
            </a:r>
            <a:r>
              <a:rPr b="0" lang="ko-KR" sz="1500" spc="-1" strike="noStrike">
                <a:solidFill>
                  <a:srgbClr val="000000"/>
                </a:solidFill>
                <a:latin typeface="맑은 고딕"/>
                <a:ea typeface="DejaVu Sans"/>
              </a:rPr>
              <a:t>다운로드 후 접속</a:t>
            </a:r>
            <a:endParaRPr b="0" lang="en-US" sz="1500" spc="-1" strike="noStrike">
              <a:latin typeface="Noto Sans CJK KR"/>
            </a:endParaRPr>
          </a:p>
        </p:txBody>
      </p:sp>
      <p:sp>
        <p:nvSpPr>
          <p:cNvPr id="142" name="액자 2"/>
          <p:cNvSpPr/>
          <p:nvPr/>
        </p:nvSpPr>
        <p:spPr>
          <a:xfrm>
            <a:off x="1547640" y="2851560"/>
            <a:ext cx="901800" cy="662040"/>
          </a:xfrm>
          <a:prstGeom prst="frame">
            <a:avLst>
              <a:gd name="adj1" fmla="val 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
        <p:nvSpPr>
          <p:cNvPr id="143" name="액자 5"/>
          <p:cNvSpPr/>
          <p:nvPr/>
        </p:nvSpPr>
        <p:spPr>
          <a:xfrm>
            <a:off x="1620720" y="3573000"/>
            <a:ext cx="793800" cy="646920"/>
          </a:xfrm>
          <a:prstGeom prst="frame">
            <a:avLst>
              <a:gd name="adj1" fmla="val 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Picture 2" descr=""/>
          <p:cNvPicPr/>
          <p:nvPr/>
        </p:nvPicPr>
        <p:blipFill>
          <a:blip r:embed="rId1"/>
          <a:stretch/>
        </p:blipFill>
        <p:spPr>
          <a:xfrm>
            <a:off x="576360" y="1843920"/>
            <a:ext cx="7990560" cy="4399560"/>
          </a:xfrm>
          <a:prstGeom prst="rect">
            <a:avLst/>
          </a:prstGeom>
          <a:ln w="0">
            <a:noFill/>
          </a:ln>
        </p:spPr>
      </p:pic>
      <p:sp>
        <p:nvSpPr>
          <p:cNvPr id="145" name="PlaceHolder 1"/>
          <p:cNvSpPr>
            <a:spLocks noGrp="1"/>
          </p:cNvSpPr>
          <p:nvPr>
            <p:ph type="title"/>
          </p:nvPr>
        </p:nvSpPr>
        <p:spPr>
          <a:xfrm>
            <a:off x="323640" y="116640"/>
            <a:ext cx="813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10. Maroik </a:t>
            </a:r>
            <a:r>
              <a:rPr b="0" lang="ko-KR" sz="4400" spc="-1" strike="noStrike">
                <a:solidFill>
                  <a:srgbClr val="000000"/>
                </a:solidFill>
                <a:latin typeface="맑은 고딕"/>
                <a:ea typeface="DejaVu Sans"/>
              </a:rPr>
              <a:t>구축</a:t>
            </a:r>
            <a:br>
              <a:rPr sz="4400"/>
            </a:br>
            <a:r>
              <a:rPr b="0" lang="en-US" sz="4400" spc="-1" strike="noStrike">
                <a:solidFill>
                  <a:srgbClr val="000000"/>
                </a:solidFill>
                <a:latin typeface="맑은 고딕"/>
                <a:ea typeface="DejaVu Sans"/>
              </a:rPr>
              <a:t>(Maroik Folder</a:t>
            </a:r>
            <a:r>
              <a:rPr b="0" lang="ko-KR" sz="4400" spc="-1" strike="noStrike">
                <a:solidFill>
                  <a:srgbClr val="000000"/>
                </a:solidFill>
                <a:latin typeface="맑은 고딕"/>
                <a:ea typeface="DejaVu Sans"/>
              </a:rPr>
              <a:t>를 서버에 전송</a:t>
            </a:r>
            <a:r>
              <a:rPr b="0" lang="en-US" sz="4400" spc="-1" strike="noStrike">
                <a:solidFill>
                  <a:srgbClr val="000000"/>
                </a:solidFill>
                <a:latin typeface="맑은 고딕"/>
                <a:ea typeface="DejaVu Sans"/>
              </a:rPr>
              <a:t>)</a:t>
            </a:r>
            <a:endParaRPr b="0" lang="en-US" sz="4400" spc="-1" strike="noStrike">
              <a:latin typeface="Noto Sans CJK KR"/>
            </a:endParaRPr>
          </a:p>
        </p:txBody>
      </p:sp>
      <p:sp>
        <p:nvSpPr>
          <p:cNvPr id="146" name="액자 15"/>
          <p:cNvSpPr/>
          <p:nvPr/>
        </p:nvSpPr>
        <p:spPr>
          <a:xfrm>
            <a:off x="579600" y="3285000"/>
            <a:ext cx="1937520" cy="203400"/>
          </a:xfrm>
          <a:prstGeom prst="frame">
            <a:avLst>
              <a:gd name="adj1" fmla="val 12500"/>
            </a:avLst>
          </a:prstGeom>
          <a:solidFill>
            <a:srgbClr val="4f81bd"/>
          </a:solidFill>
          <a:ln>
            <a:solidFill>
              <a:srgbClr val="3a5f8b"/>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323640" y="116640"/>
            <a:ext cx="8131320" cy="1582920"/>
          </a:xfrm>
          <a:prstGeom prst="rect">
            <a:avLst/>
          </a:prstGeom>
          <a:noFill/>
          <a:ln w="0">
            <a:noFill/>
          </a:ln>
        </p:spPr>
        <p:txBody>
          <a:bodyPr lIns="0" rIns="0" tIns="0" bIns="0" anchor="ctr">
            <a:noAutofit/>
          </a:bodyPr>
          <a:p>
            <a:pPr algn="ctr">
              <a:lnSpc>
                <a:spcPct val="100000"/>
              </a:lnSpc>
              <a:buNone/>
            </a:pPr>
            <a:r>
              <a:rPr b="0" lang="en-US" sz="3500" spc="-1" strike="noStrike">
                <a:solidFill>
                  <a:srgbClr val="000000"/>
                </a:solidFill>
                <a:latin typeface="맑은 고딕"/>
                <a:ea typeface="DejaVu Sans"/>
              </a:rPr>
              <a:t>10. Maroik </a:t>
            </a:r>
            <a:r>
              <a:rPr b="0" lang="ko-KR" sz="3500" spc="-1" strike="noStrike">
                <a:solidFill>
                  <a:srgbClr val="000000"/>
                </a:solidFill>
                <a:latin typeface="맑은 고딕"/>
                <a:ea typeface="DejaVu Sans"/>
              </a:rPr>
              <a:t>구축</a:t>
            </a:r>
            <a:br>
              <a:rPr sz="3500"/>
            </a:br>
            <a:r>
              <a:rPr b="0" lang="en-US" sz="3500" spc="-1" strike="noStrike">
                <a:solidFill>
                  <a:srgbClr val="000000"/>
                </a:solidFill>
                <a:latin typeface="맑은 고딕"/>
                <a:ea typeface="DejaVu Sans"/>
              </a:rPr>
              <a:t>(Maroik/Maroik.DeployOps/ Folder</a:t>
            </a:r>
            <a:r>
              <a:rPr b="0" lang="ko-KR" sz="3500" spc="-1" strike="noStrike">
                <a:solidFill>
                  <a:srgbClr val="000000"/>
                </a:solidFill>
                <a:latin typeface="맑은 고딕"/>
                <a:ea typeface="DejaVu Sans"/>
              </a:rPr>
              <a:t>로 이동</a:t>
            </a:r>
            <a:r>
              <a:rPr b="0" lang="en-US" sz="3500" spc="-1" strike="noStrike">
                <a:solidFill>
                  <a:srgbClr val="000000"/>
                </a:solidFill>
                <a:latin typeface="맑은 고딕"/>
                <a:ea typeface="DejaVu Sans"/>
              </a:rPr>
              <a:t>)</a:t>
            </a:r>
            <a:endParaRPr b="0" lang="en-US" sz="3500" spc="-1" strike="noStrike">
              <a:latin typeface="Noto Sans CJK KR"/>
            </a:endParaRPr>
          </a:p>
        </p:txBody>
      </p:sp>
      <p:pic>
        <p:nvPicPr>
          <p:cNvPr id="148" name="Picture 2" descr=""/>
          <p:cNvPicPr/>
          <p:nvPr/>
        </p:nvPicPr>
        <p:blipFill>
          <a:blip r:embed="rId1"/>
          <a:stretch/>
        </p:blipFill>
        <p:spPr>
          <a:xfrm>
            <a:off x="1547640" y="1845000"/>
            <a:ext cx="5902560" cy="447732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539640" y="116640"/>
            <a:ext cx="8131320" cy="323784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10. Maroik </a:t>
            </a:r>
            <a:r>
              <a:rPr b="0" lang="ko-KR" sz="4400" spc="-1" strike="noStrike">
                <a:solidFill>
                  <a:srgbClr val="000000"/>
                </a:solidFill>
                <a:latin typeface="맑은 고딕"/>
                <a:ea typeface="DejaVu Sans"/>
              </a:rPr>
              <a:t>구축</a:t>
            </a:r>
            <a:br>
              <a:rPr sz="4400"/>
            </a:br>
            <a:r>
              <a:rPr b="0" lang="ko-KR" sz="4400" spc="-1" strike="noStrike">
                <a:solidFill>
                  <a:srgbClr val="000000"/>
                </a:solidFill>
                <a:latin typeface="맑은 고딕"/>
                <a:ea typeface="DejaVu Sans"/>
              </a:rPr>
              <a:t>다음 명령 실행 후 </a:t>
            </a:r>
            <a:r>
              <a:rPr b="0" lang="en-US" sz="4400" spc="-1" strike="noStrike">
                <a:solidFill>
                  <a:srgbClr val="000000"/>
                </a:solidFill>
                <a:latin typeface="맑은 고딕"/>
                <a:ea typeface="DejaVu Sans"/>
              </a:rPr>
              <a:t>Ok.. Ok.. </a:t>
            </a:r>
            <a:r>
              <a:rPr b="0" lang="ko-KR" sz="4400" spc="-1" strike="noStrike">
                <a:solidFill>
                  <a:srgbClr val="000000"/>
                </a:solidFill>
                <a:latin typeface="맑은 고딕"/>
                <a:ea typeface="DejaVu Sans"/>
              </a:rPr>
              <a:t>할 것</a:t>
            </a:r>
            <a:endParaRPr b="0" lang="en-US" sz="4400" spc="-1" strike="noStrike">
              <a:latin typeface="Noto Sans CJK KR"/>
            </a:endParaRPr>
          </a:p>
        </p:txBody>
      </p:sp>
      <p:sp>
        <p:nvSpPr>
          <p:cNvPr id="150" name="제목 1"/>
          <p:cNvSpPr/>
          <p:nvPr/>
        </p:nvSpPr>
        <p:spPr>
          <a:xfrm>
            <a:off x="539640" y="3357000"/>
            <a:ext cx="8131320" cy="3237840"/>
          </a:xfrm>
          <a:prstGeom prst="rect">
            <a:avLst/>
          </a:prstGeom>
          <a:noFill/>
          <a:ln w="0">
            <a:noFill/>
          </a:ln>
        </p:spPr>
        <p:style>
          <a:lnRef idx="0"/>
          <a:fillRef idx="0"/>
          <a:effectRef idx="0"/>
          <a:fontRef idx="minor"/>
        </p:style>
        <p:txBody>
          <a:bodyPr lIns="90000" rIns="90000" tIns="45000" bIns="45000" anchor="ctr">
            <a:normAutofit/>
          </a:bodyPr>
          <a:p>
            <a:pPr algn="ctr">
              <a:lnSpc>
                <a:spcPct val="100000"/>
              </a:lnSpc>
              <a:buNone/>
            </a:pPr>
            <a:r>
              <a:rPr b="0" lang="en-US" sz="4400" spc="-1" strike="noStrike">
                <a:solidFill>
                  <a:srgbClr val="000000"/>
                </a:solidFill>
                <a:latin typeface="맑은 고딕"/>
                <a:ea typeface="DejaVu Sans"/>
              </a:rPr>
              <a:t>sudo chmod 755 Deploy.sh &amp;&amp; sudo ./Deploy.sh</a:t>
            </a:r>
            <a:endParaRPr b="0" lang="en-US" sz="4400" spc="-1" strike="noStrike">
              <a:latin typeface="Noto Sans CJK KR"/>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539640" y="116640"/>
            <a:ext cx="8131320" cy="1869840"/>
          </a:xfrm>
          <a:prstGeom prst="rect">
            <a:avLst/>
          </a:prstGeom>
          <a:noFill/>
          <a:ln w="0">
            <a:noFill/>
          </a:ln>
        </p:spPr>
        <p:txBody>
          <a:bodyPr lIns="0" rIns="0" tIns="0" bIns="0" anchor="ctr">
            <a:normAutofit fontScale="93000"/>
          </a:bodyPr>
          <a:p>
            <a:pPr algn="ctr">
              <a:lnSpc>
                <a:spcPct val="100000"/>
              </a:lnSpc>
              <a:buNone/>
            </a:pPr>
            <a:r>
              <a:rPr b="0" lang="en-US" sz="4400" spc="-1" strike="noStrike">
                <a:solidFill>
                  <a:srgbClr val="000000"/>
                </a:solidFill>
                <a:latin typeface="맑은 고딕"/>
                <a:ea typeface="DejaVu Sans"/>
              </a:rPr>
              <a:t>10. Maroik </a:t>
            </a:r>
            <a:r>
              <a:rPr b="0" lang="ko-KR" sz="4400" spc="-1" strike="noStrike">
                <a:solidFill>
                  <a:srgbClr val="000000"/>
                </a:solidFill>
                <a:latin typeface="맑은 고딕"/>
                <a:ea typeface="DejaVu Sans"/>
              </a:rPr>
              <a:t>구축 확인</a:t>
            </a:r>
            <a:br>
              <a:rPr sz="4400"/>
            </a:br>
            <a:r>
              <a:rPr b="0" lang="en-US" sz="4400" spc="-1" strike="noStrike">
                <a:solidFill>
                  <a:srgbClr val="000000"/>
                </a:solidFill>
                <a:latin typeface="맑은 고딕"/>
                <a:ea typeface="DejaVu Sans"/>
              </a:rPr>
              <a:t> 접속</a:t>
            </a:r>
            <a:r>
              <a:rPr b="0" lang="en-US" sz="4400" spc="-1" strike="noStrike">
                <a:solidFill>
                  <a:srgbClr val="000000"/>
                </a:solidFill>
                <a:latin typeface="맑은 고딕"/>
                <a:ea typeface="DejaVu Sans"/>
              </a:rPr>
              <a:t>: </a:t>
            </a:r>
            <a:r>
              <a:rPr b="0" lang="en-US" sz="4400" spc="-1" strike="noStrike" u="sng">
                <a:solidFill>
                  <a:srgbClr val="0000ff"/>
                </a:solidFill>
                <a:uFillTx/>
                <a:latin typeface="맑은 고딕"/>
                <a:ea typeface="DejaVu Sans"/>
                <a:hlinkClick r:id="rId1"/>
              </a:rPr>
              <a:t>https://maroik.iptime.</a:t>
            </a:r>
            <a:r>
              <a:rPr b="0" lang="en-US" sz="4400" spc="-1" strike="noStrike">
                <a:solidFill>
                  <a:srgbClr val="000000"/>
                </a:solidFill>
                <a:latin typeface="맑은 고딕"/>
                <a:ea typeface="DejaVu Sans"/>
              </a:rPr>
              <a:t>org</a:t>
            </a:r>
            <a:endParaRPr b="0" lang="en-US" sz="4400" spc="-1" strike="noStrike">
              <a:latin typeface="Noto Sans CJK KR"/>
            </a:endParaRPr>
          </a:p>
        </p:txBody>
      </p:sp>
      <p:pic>
        <p:nvPicPr>
          <p:cNvPr id="152" name="Picture 2" descr=""/>
          <p:cNvPicPr/>
          <p:nvPr/>
        </p:nvPicPr>
        <p:blipFill>
          <a:blip r:embed="rId2"/>
          <a:stretch/>
        </p:blipFill>
        <p:spPr>
          <a:xfrm>
            <a:off x="352440" y="1845000"/>
            <a:ext cx="8496000" cy="48279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467640" y="1556640"/>
            <a:ext cx="8131320" cy="4391280"/>
          </a:xfrm>
          <a:prstGeom prst="rect">
            <a:avLst/>
          </a:prstGeom>
          <a:noFill/>
          <a:ln w="0">
            <a:noFill/>
          </a:ln>
        </p:spPr>
        <p:txBody>
          <a:bodyPr lIns="0" rIns="0" tIns="0" bIns="0" anchor="ctr">
            <a:normAutofit fontScale="92000"/>
          </a:bodyPr>
          <a:p>
            <a:pPr algn="ctr">
              <a:lnSpc>
                <a:spcPct val="100000"/>
              </a:lnSpc>
              <a:buNone/>
            </a:pPr>
            <a:r>
              <a:rPr b="0" lang="en-US" sz="4400" spc="-1" strike="noStrike">
                <a:solidFill>
                  <a:srgbClr val="000000"/>
                </a:solidFill>
                <a:latin typeface="맑은 고딕"/>
                <a:ea typeface="DejaVu Sans"/>
              </a:rPr>
              <a:t>11. WoL </a:t>
            </a:r>
            <a:r>
              <a:rPr b="0" lang="ko-KR" sz="4400" spc="-1" strike="noStrike">
                <a:solidFill>
                  <a:srgbClr val="000000"/>
                </a:solidFill>
                <a:latin typeface="맑은 고딕"/>
                <a:ea typeface="DejaVu Sans"/>
              </a:rPr>
              <a:t>설정 확인</a:t>
            </a:r>
            <a:br>
              <a:rPr sz="4400"/>
            </a:br>
            <a:r>
              <a:rPr b="0" lang="en-US" sz="4400" spc="-1" strike="noStrike">
                <a:solidFill>
                  <a:srgbClr val="000000"/>
                </a:solidFill>
                <a:latin typeface="맑은 고딕"/>
                <a:ea typeface="DejaVu Sans"/>
              </a:rPr>
              <a:t>1. Ubuntu Server</a:t>
            </a:r>
            <a:r>
              <a:rPr b="0" lang="ko-KR" sz="4400" spc="-1" strike="noStrike">
                <a:solidFill>
                  <a:srgbClr val="000000"/>
                </a:solidFill>
                <a:latin typeface="맑은 고딕"/>
                <a:ea typeface="DejaVu Sans"/>
              </a:rPr>
              <a:t>에서 다음과 같은 명령어로 절전모드를 활성화 한다</a:t>
            </a:r>
            <a:r>
              <a:rPr b="0" lang="en-US" sz="4400" spc="-1" strike="noStrike">
                <a:solidFill>
                  <a:srgbClr val="000000"/>
                </a:solidFill>
                <a:latin typeface="맑은 고딕"/>
                <a:ea typeface="DejaVu Sans"/>
              </a:rPr>
              <a:t>. </a:t>
            </a:r>
            <a:br>
              <a:rPr sz="4400"/>
            </a:br>
            <a:r>
              <a:rPr b="0" lang="en-US" sz="4400" spc="-1" strike="noStrike">
                <a:solidFill>
                  <a:srgbClr val="000000"/>
                </a:solidFill>
                <a:latin typeface="맑은 고딕"/>
                <a:ea typeface="DejaVu Sans"/>
              </a:rPr>
              <a:t> sudo systemctl suspend</a:t>
            </a:r>
            <a:br>
              <a:rPr sz="4400"/>
            </a:br>
            <a:br>
              <a:rPr sz="4400"/>
            </a:br>
            <a:r>
              <a:rPr b="0" lang="en-US" sz="4400" spc="-1" strike="noStrike">
                <a:solidFill>
                  <a:srgbClr val="000000"/>
                </a:solidFill>
                <a:latin typeface="맑은 고딕"/>
                <a:ea typeface="DejaVu Sans"/>
              </a:rPr>
              <a:t>2. WoL </a:t>
            </a:r>
            <a:r>
              <a:rPr b="0" lang="ko-KR" sz="4400" spc="-1" strike="noStrike">
                <a:solidFill>
                  <a:srgbClr val="000000"/>
                </a:solidFill>
                <a:latin typeface="맑은 고딕"/>
                <a:ea typeface="DejaVu Sans"/>
              </a:rPr>
              <a:t>설정 </a:t>
            </a:r>
            <a:r>
              <a:rPr b="0" lang="en-US" sz="4400" spc="-1" strike="noStrike">
                <a:solidFill>
                  <a:srgbClr val="000000"/>
                </a:solidFill>
                <a:latin typeface="맑은 고딕"/>
                <a:ea typeface="DejaVu Sans"/>
              </a:rPr>
              <a:t>[App]</a:t>
            </a:r>
            <a:r>
              <a:rPr b="0" lang="ko-KR" sz="4400" spc="-1" strike="noStrike">
                <a:solidFill>
                  <a:srgbClr val="000000"/>
                </a:solidFill>
                <a:latin typeface="맑은 고딕"/>
                <a:ea typeface="DejaVu Sans"/>
              </a:rPr>
              <a:t>으로 </a:t>
            </a:r>
            <a:r>
              <a:rPr b="0" lang="en-US" sz="4400" spc="-1" strike="noStrike">
                <a:solidFill>
                  <a:srgbClr val="000000"/>
                </a:solidFill>
                <a:latin typeface="맑은 고딕"/>
                <a:ea typeface="DejaVu Sans"/>
              </a:rPr>
              <a:t>Ubuntu </a:t>
            </a:r>
            <a:r>
              <a:rPr b="0" lang="ko-KR" sz="4400" spc="-1" strike="noStrike">
                <a:solidFill>
                  <a:srgbClr val="000000"/>
                </a:solidFill>
                <a:latin typeface="맑은 고딕"/>
                <a:ea typeface="DejaVu Sans"/>
              </a:rPr>
              <a:t>서버가 켜지는 지 확인한다</a:t>
            </a:r>
            <a:r>
              <a:rPr b="0" lang="en-US" sz="4400" spc="-1" strike="noStrike">
                <a:solidFill>
                  <a:srgbClr val="000000"/>
                </a:solidFill>
                <a:latin typeface="맑은 고딕"/>
                <a:ea typeface="DejaVu Sans"/>
              </a:rPr>
              <a:t>.</a:t>
            </a:r>
            <a:endParaRPr b="0" lang="en-US" sz="4400" spc="-1" strike="noStrike">
              <a:latin typeface="Noto Sans CJK KR"/>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539640" y="116640"/>
            <a:ext cx="8131320" cy="1869840"/>
          </a:xfrm>
          <a:prstGeom prst="rect">
            <a:avLst/>
          </a:prstGeom>
          <a:noFill/>
          <a:ln w="0">
            <a:noFill/>
          </a:ln>
        </p:spPr>
        <p:txBody>
          <a:bodyPr lIns="0" rIns="0" tIns="0" bIns="0" anchor="ctr">
            <a:normAutofit/>
          </a:bodyPr>
          <a:p>
            <a:pPr algn="ctr">
              <a:lnSpc>
                <a:spcPct val="100000"/>
              </a:lnSpc>
              <a:buNone/>
            </a:pPr>
            <a:r>
              <a:rPr b="0" lang="en-US" sz="3200" spc="-1" strike="noStrike">
                <a:solidFill>
                  <a:srgbClr val="000000"/>
                </a:solidFill>
                <a:latin typeface="DejaVu Sans"/>
                <a:ea typeface="DejaVu Sans"/>
              </a:rPr>
              <a:t>12. Nextcloud </a:t>
            </a:r>
            <a:r>
              <a:rPr b="0" lang="ko-KR" sz="3200" spc="-1" strike="noStrike">
                <a:solidFill>
                  <a:srgbClr val="000000"/>
                </a:solidFill>
                <a:latin typeface="DejaVu Sans"/>
                <a:ea typeface="DejaVu Sans"/>
              </a:rPr>
              <a:t>설정</a:t>
            </a:r>
            <a:br>
              <a:rPr sz="3200"/>
            </a:br>
            <a:r>
              <a:rPr b="0" lang="en-US" sz="3200" spc="-1" strike="noStrike">
                <a:solidFill>
                  <a:srgbClr val="000000"/>
                </a:solidFill>
                <a:latin typeface="DejaVu Sans"/>
                <a:ea typeface="DejaVu Sans"/>
              </a:rPr>
              <a:t>1. </a:t>
            </a:r>
            <a:r>
              <a:rPr b="0" lang="ko-KR" sz="3200" spc="-1" strike="noStrike">
                <a:solidFill>
                  <a:srgbClr val="000000"/>
                </a:solidFill>
                <a:latin typeface="DejaVu Sans"/>
                <a:ea typeface="DejaVu Sans"/>
              </a:rPr>
              <a:t>접속</a:t>
            </a:r>
            <a:r>
              <a:rPr b="0" lang="en-US" sz="3200" spc="-1" strike="noStrike">
                <a:solidFill>
                  <a:srgbClr val="000000"/>
                </a:solidFill>
                <a:latin typeface="DejaVu Sans"/>
                <a:ea typeface="DejaVu Sans"/>
              </a:rPr>
              <a:t>: </a:t>
            </a:r>
            <a:r>
              <a:rPr b="0" lang="en-US" sz="3200" spc="-1" strike="noStrike" u="sng">
                <a:solidFill>
                  <a:srgbClr val="0000ff"/>
                </a:solidFill>
                <a:uFillTx/>
                <a:latin typeface="DejaVu Sans"/>
                <a:ea typeface="DejaVu Sans"/>
                <a:hlinkClick r:id="rId1"/>
              </a:rPr>
              <a:t>https</a:t>
            </a:r>
            <a:r>
              <a:rPr b="0" lang="en-US" sz="3200" spc="-1" strike="noStrike" u="sng">
                <a:solidFill>
                  <a:srgbClr val="0000ff"/>
                </a:solidFill>
                <a:uFillTx/>
                <a:latin typeface="DejaVu Sans"/>
                <a:ea typeface="DejaVu Sans"/>
                <a:hlinkClick r:id="rId2"/>
              </a:rPr>
              <a:t>://</a:t>
            </a:r>
            <a:r>
              <a:rPr b="0" lang="en-US" sz="3200" spc="-1" strike="noStrike" u="sng">
                <a:solidFill>
                  <a:srgbClr val="0000ff"/>
                </a:solidFill>
                <a:uFillTx/>
                <a:latin typeface="DejaVu Sans"/>
                <a:ea typeface="DejaVu Sans"/>
                <a:hlinkClick r:id="rId3"/>
              </a:rPr>
              <a:t>maroik.iptime.</a:t>
            </a:r>
            <a:r>
              <a:rPr b="0" lang="en-US" sz="3200" spc="-1" strike="noStrike" u="sng">
                <a:solidFill>
                  <a:srgbClr val="0000ff"/>
                </a:solidFill>
                <a:uFillTx/>
                <a:latin typeface="DejaVu Sans"/>
                <a:ea typeface="DejaVu Sans"/>
                <a:hlinkClick r:id="rId4"/>
              </a:rPr>
              <a:t>org:8080</a:t>
            </a:r>
            <a:br>
              <a:rPr sz="3200"/>
            </a:br>
            <a:r>
              <a:rPr b="0" lang="en-US" sz="3200" spc="-1" strike="noStrike">
                <a:solidFill>
                  <a:srgbClr val="000000"/>
                </a:solidFill>
                <a:latin typeface="DejaVu Sans"/>
                <a:ea typeface="DejaVu Sans"/>
              </a:rPr>
              <a:t>2. admin </a:t>
            </a:r>
            <a:r>
              <a:rPr b="0" lang="ko-KR" sz="3200" spc="-1" strike="noStrike">
                <a:solidFill>
                  <a:srgbClr val="000000"/>
                </a:solidFill>
                <a:latin typeface="DejaVu Sans"/>
                <a:ea typeface="DejaVu Sans"/>
              </a:rPr>
              <a:t>계정 생성</a:t>
            </a:r>
            <a:endParaRPr b="0" lang="en-US" sz="3200" spc="-1" strike="noStrike">
              <a:latin typeface="Noto Sans CJK KR"/>
            </a:endParaRPr>
          </a:p>
        </p:txBody>
      </p:sp>
      <p:pic>
        <p:nvPicPr>
          <p:cNvPr id="155" name="Picture 2" descr=""/>
          <p:cNvPicPr/>
          <p:nvPr/>
        </p:nvPicPr>
        <p:blipFill>
          <a:blip r:embed="rId5"/>
          <a:stretch/>
        </p:blipFill>
        <p:spPr>
          <a:xfrm>
            <a:off x="925560" y="2112480"/>
            <a:ext cx="7421400" cy="45950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Picture 2" descr=""/>
          <p:cNvPicPr/>
          <p:nvPr/>
        </p:nvPicPr>
        <p:blipFill>
          <a:blip r:embed="rId1"/>
          <a:stretch/>
        </p:blipFill>
        <p:spPr>
          <a:xfrm>
            <a:off x="925560" y="2112480"/>
            <a:ext cx="7421400" cy="4595040"/>
          </a:xfrm>
          <a:prstGeom prst="rect">
            <a:avLst/>
          </a:prstGeom>
          <a:ln w="0">
            <a:noFill/>
          </a:ln>
        </p:spPr>
      </p:pic>
      <p:sp>
        <p:nvSpPr>
          <p:cNvPr id="157" name="PlaceHolder 1"/>
          <p:cNvSpPr>
            <a:spLocks noGrp="1"/>
          </p:cNvSpPr>
          <p:nvPr>
            <p:ph type="title"/>
          </p:nvPr>
        </p:nvSpPr>
        <p:spPr>
          <a:xfrm>
            <a:off x="539640" y="116640"/>
            <a:ext cx="8131320" cy="1869840"/>
          </a:xfrm>
          <a:prstGeom prst="rect">
            <a:avLst/>
          </a:prstGeom>
          <a:noFill/>
          <a:ln w="0">
            <a:noFill/>
          </a:ln>
        </p:spPr>
        <p:txBody>
          <a:bodyPr lIns="0" rIns="0" tIns="0" bIns="0" anchor="ctr">
            <a:normAutofit/>
          </a:bodyPr>
          <a:p>
            <a:pPr algn="ctr">
              <a:lnSpc>
                <a:spcPct val="100000"/>
              </a:lnSpc>
              <a:buNone/>
            </a:pPr>
            <a:r>
              <a:rPr b="0" lang="en-US" sz="3200" spc="-1" strike="noStrike">
                <a:solidFill>
                  <a:srgbClr val="000000"/>
                </a:solidFill>
                <a:latin typeface="DejaVu Sans"/>
                <a:ea typeface="DejaVu Sans"/>
              </a:rPr>
              <a:t>12. Nextcloud </a:t>
            </a:r>
            <a:r>
              <a:rPr b="0" lang="ko-KR" sz="3200" spc="-1" strike="noStrike">
                <a:solidFill>
                  <a:srgbClr val="000000"/>
                </a:solidFill>
                <a:latin typeface="DejaVu Sans"/>
                <a:ea typeface="DejaVu Sans"/>
              </a:rPr>
              <a:t>설정</a:t>
            </a:r>
            <a:br>
              <a:rPr sz="3200"/>
            </a:br>
            <a:r>
              <a:rPr b="0" lang="ko-KR" sz="3200" spc="-1" strike="noStrike">
                <a:solidFill>
                  <a:srgbClr val="000000"/>
                </a:solidFill>
                <a:latin typeface="DejaVu Sans"/>
                <a:ea typeface="DejaVu Sans"/>
              </a:rPr>
              <a:t>추가 앱 설치</a:t>
            </a:r>
            <a:endParaRPr b="0" lang="en-US" sz="3200" spc="-1" strike="noStrike">
              <a:latin typeface="Noto Sans CJK KR"/>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539640" y="116640"/>
            <a:ext cx="8131320" cy="1869840"/>
          </a:xfrm>
          <a:prstGeom prst="rect">
            <a:avLst/>
          </a:prstGeom>
          <a:noFill/>
          <a:ln w="0">
            <a:noFill/>
          </a:ln>
        </p:spPr>
        <p:txBody>
          <a:bodyPr lIns="0" rIns="0" tIns="0" bIns="0" anchor="ctr">
            <a:normAutofit/>
          </a:bodyPr>
          <a:p>
            <a:pPr algn="ctr">
              <a:lnSpc>
                <a:spcPct val="100000"/>
              </a:lnSpc>
              <a:buNone/>
            </a:pPr>
            <a:r>
              <a:rPr b="0" lang="en-US" sz="3200" spc="-1" strike="noStrike">
                <a:solidFill>
                  <a:srgbClr val="000000"/>
                </a:solidFill>
                <a:latin typeface="DejaVu Sans"/>
                <a:ea typeface="DejaVu Sans"/>
              </a:rPr>
              <a:t>13. Nextcloud </a:t>
            </a:r>
            <a:r>
              <a:rPr b="0" lang="ko-KR" sz="3200" spc="-1" strike="noStrike">
                <a:solidFill>
                  <a:srgbClr val="000000"/>
                </a:solidFill>
                <a:latin typeface="DejaVu Sans"/>
                <a:ea typeface="DejaVu Sans"/>
              </a:rPr>
              <a:t>설정 완료</a:t>
            </a:r>
            <a:endParaRPr b="0" lang="en-US" sz="3200" spc="-1" strike="noStrike">
              <a:latin typeface="Noto Sans CJK KR"/>
            </a:endParaRPr>
          </a:p>
        </p:txBody>
      </p:sp>
      <p:pic>
        <p:nvPicPr>
          <p:cNvPr id="159" name="Picture 2" descr=""/>
          <p:cNvPicPr/>
          <p:nvPr/>
        </p:nvPicPr>
        <p:blipFill>
          <a:blip r:embed="rId1"/>
          <a:stretch/>
        </p:blipFill>
        <p:spPr>
          <a:xfrm>
            <a:off x="725040" y="1765800"/>
            <a:ext cx="7810920" cy="468936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685800" y="2880000"/>
            <a:ext cx="7771320" cy="719280"/>
          </a:xfrm>
          <a:prstGeom prst="rect">
            <a:avLst/>
          </a:prstGeom>
          <a:noFill/>
          <a:ln w="0">
            <a:noFill/>
          </a:ln>
        </p:spPr>
        <p:txBody>
          <a:bodyPr lIns="0" rIns="0" tIns="0" bIns="0" anchor="ctr">
            <a:noAutofit/>
          </a:bodyPr>
          <a:p>
            <a:pPr marL="432000" indent="-324000">
              <a:lnSpc>
                <a:spcPct val="90000"/>
              </a:lnSpc>
              <a:spcBef>
                <a:spcPts val="1417"/>
              </a:spcBef>
              <a:buClr>
                <a:srgbClr val="000000"/>
              </a:buClr>
              <a:buSzPct val="45000"/>
              <a:buFont typeface="Wingdings" charset="2"/>
              <a:buChar char=""/>
            </a:pPr>
            <a:r>
              <a:rPr b="0" lang="en-US" sz="1800" spc="-1" strike="noStrike">
                <a:solidFill>
                  <a:srgbClr val="000000"/>
                </a:solidFill>
                <a:latin typeface="Arial"/>
              </a:rPr>
              <a:t>05012025 </a:t>
            </a:r>
            <a:r>
              <a:rPr b="0" lang="ko-KR" sz="1800" spc="-1" strike="noStrike">
                <a:solidFill>
                  <a:srgbClr val="000000"/>
                </a:solidFill>
                <a:latin typeface="Arial"/>
              </a:rPr>
              <a:t>현재 </a:t>
            </a:r>
            <a:r>
              <a:rPr b="0" lang="en-US" sz="1800" spc="-1" strike="noStrike">
                <a:solidFill>
                  <a:srgbClr val="000000"/>
                </a:solidFill>
                <a:latin typeface="Arial"/>
              </a:rPr>
              <a:t>WoL</a:t>
            </a:r>
            <a:r>
              <a:rPr b="0" lang="ko-KR" sz="1800" spc="-1" strike="noStrike">
                <a:solidFill>
                  <a:srgbClr val="000000"/>
                </a:solidFill>
                <a:latin typeface="Arial"/>
              </a:rPr>
              <a:t>과 </a:t>
            </a:r>
            <a:r>
              <a:rPr b="0" lang="en-US" sz="1800" spc="-1" strike="noStrike">
                <a:solidFill>
                  <a:srgbClr val="000000"/>
                </a:solidFill>
                <a:latin typeface="Arial"/>
              </a:rPr>
              <a:t>Nextcloud</a:t>
            </a:r>
            <a:r>
              <a:rPr b="0" lang="ko-KR" sz="1800" spc="-1" strike="noStrike">
                <a:solidFill>
                  <a:srgbClr val="000000"/>
                </a:solidFill>
                <a:latin typeface="Arial"/>
              </a:rPr>
              <a:t>는 보안 문제로 인해 쓰지 않습니다</a:t>
            </a:r>
            <a:r>
              <a:rPr b="0" lang="en-US" sz="1800" spc="-1" strike="noStrike">
                <a:solidFill>
                  <a:srgbClr val="000000"/>
                </a:solidFill>
                <a:latin typeface="Arial"/>
              </a:rPr>
              <a:t>.</a:t>
            </a:r>
            <a:endParaRPr b="0" lang="en-US" sz="1800" spc="-1" strike="noStrike">
              <a:latin typeface="Noto Sans CJK KR"/>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611640" y="404640"/>
            <a:ext cx="7771320" cy="1468800"/>
          </a:xfrm>
          <a:prstGeom prst="rect">
            <a:avLst/>
          </a:prstGeom>
          <a:noFill/>
          <a:ln w="0">
            <a:noFill/>
          </a:ln>
        </p:spPr>
        <p:txBody>
          <a:bodyPr lIns="0" rIns="0" tIns="0" bIns="0" anchor="ctr">
            <a:normAutofit fontScale="85000"/>
          </a:bodyPr>
          <a:p>
            <a:pPr algn="ctr">
              <a:lnSpc>
                <a:spcPct val="100000"/>
              </a:lnSpc>
              <a:buNone/>
            </a:pPr>
            <a:r>
              <a:rPr b="0" lang="en-US" sz="4400" spc="-1" strike="noStrike">
                <a:solidFill>
                  <a:srgbClr val="000000"/>
                </a:solidFill>
                <a:latin typeface="맑은 고딕"/>
                <a:ea typeface="DejaVu Sans"/>
              </a:rPr>
              <a:t>4. Rufus </a:t>
            </a:r>
            <a:r>
              <a:rPr b="0" lang="ko-KR" sz="4400" spc="-1" strike="noStrike">
                <a:solidFill>
                  <a:srgbClr val="000000"/>
                </a:solidFill>
                <a:latin typeface="맑은 고딕"/>
                <a:ea typeface="DejaVu Sans"/>
              </a:rPr>
              <a:t>실행 후 다운 받았던 우분투 서버 파일을 클릭 후 </a:t>
            </a:r>
            <a:r>
              <a:rPr b="0" lang="en-US" sz="4400" spc="-1" strike="noStrike">
                <a:solidFill>
                  <a:srgbClr val="000000"/>
                </a:solidFill>
                <a:latin typeface="맑은 고딕"/>
                <a:ea typeface="DejaVu Sans"/>
              </a:rPr>
              <a:t>USB</a:t>
            </a:r>
            <a:r>
              <a:rPr b="0" lang="ko-KR" sz="4400" spc="-1" strike="noStrike">
                <a:solidFill>
                  <a:srgbClr val="000000"/>
                </a:solidFill>
                <a:latin typeface="맑은 고딕"/>
                <a:ea typeface="DejaVu Sans"/>
              </a:rPr>
              <a:t>를 굽는다</a:t>
            </a:r>
            <a:r>
              <a:rPr b="0" lang="en-US" sz="4400" spc="-1" strike="noStrike">
                <a:solidFill>
                  <a:srgbClr val="000000"/>
                </a:solidFill>
                <a:latin typeface="맑은 고딕"/>
                <a:ea typeface="DejaVu Sans"/>
              </a:rPr>
              <a:t>.</a:t>
            </a:r>
            <a:endParaRPr b="0" lang="en-US" sz="4400" spc="-1" strike="noStrike">
              <a:latin typeface="Noto Sans CJK KR"/>
            </a:endParaRPr>
          </a:p>
        </p:txBody>
      </p:sp>
      <p:grpSp>
        <p:nvGrpSpPr>
          <p:cNvPr id="50" name="그룹 2"/>
          <p:cNvGrpSpPr/>
          <p:nvPr/>
        </p:nvGrpSpPr>
        <p:grpSpPr>
          <a:xfrm>
            <a:off x="106560" y="1833120"/>
            <a:ext cx="3101760" cy="4736160"/>
            <a:chOff x="106560" y="1833120"/>
            <a:chExt cx="3101760" cy="4736160"/>
          </a:xfrm>
        </p:grpSpPr>
        <p:pic>
          <p:nvPicPr>
            <p:cNvPr id="51" name="Picture 2" descr=""/>
            <p:cNvPicPr/>
            <p:nvPr/>
          </p:nvPicPr>
          <p:blipFill>
            <a:blip r:embed="rId1"/>
            <a:stretch/>
          </p:blipFill>
          <p:spPr>
            <a:xfrm>
              <a:off x="106560" y="1833120"/>
              <a:ext cx="2977200" cy="4736160"/>
            </a:xfrm>
            <a:prstGeom prst="rect">
              <a:avLst/>
            </a:prstGeom>
            <a:ln w="0">
              <a:noFill/>
            </a:ln>
          </p:spPr>
        </p:pic>
        <p:sp>
          <p:nvSpPr>
            <p:cNvPr id="52" name="제목 1"/>
            <p:cNvSpPr/>
            <p:nvPr/>
          </p:nvSpPr>
          <p:spPr>
            <a:xfrm>
              <a:off x="2189880" y="3057120"/>
              <a:ext cx="1018440" cy="390600"/>
            </a:xfrm>
            <a:prstGeom prst="rect">
              <a:avLst/>
            </a:prstGeom>
            <a:noFill/>
            <a:ln w="0">
              <a:noFill/>
            </a:ln>
          </p:spPr>
          <p:style>
            <a:lnRef idx="0"/>
            <a:fillRef idx="0"/>
            <a:effectRef idx="0"/>
            <a:fontRef idx="minor"/>
          </p:style>
          <p:txBody>
            <a:bodyPr lIns="90000" rIns="90000" tIns="45000" bIns="45000" anchor="ctr">
              <a:normAutofit fontScale="44000"/>
            </a:bodyPr>
            <a:p>
              <a:pPr algn="ctr">
                <a:lnSpc>
                  <a:spcPct val="100000"/>
                </a:lnSpc>
                <a:buNone/>
              </a:pPr>
              <a:r>
                <a:rPr b="0" lang="en-US" sz="4400" spc="-1" strike="noStrike">
                  <a:solidFill>
                    <a:srgbClr val="000000"/>
                  </a:solidFill>
                  <a:latin typeface="맑은 고딕"/>
                  <a:ea typeface="DejaVu Sans"/>
                </a:rPr>
                <a:t>(1)</a:t>
              </a:r>
              <a:endParaRPr b="0" lang="en-US" sz="4400" spc="-1" strike="noStrike">
                <a:latin typeface="Noto Sans CJK KR"/>
              </a:endParaRPr>
            </a:p>
          </p:txBody>
        </p:sp>
        <p:sp>
          <p:nvSpPr>
            <p:cNvPr id="53" name="제목 1"/>
            <p:cNvSpPr/>
            <p:nvPr/>
          </p:nvSpPr>
          <p:spPr>
            <a:xfrm>
              <a:off x="948600" y="3057120"/>
              <a:ext cx="1018440" cy="390600"/>
            </a:xfrm>
            <a:prstGeom prst="rect">
              <a:avLst/>
            </a:prstGeom>
            <a:noFill/>
            <a:ln w="0">
              <a:noFill/>
            </a:ln>
          </p:spPr>
          <p:style>
            <a:lnRef idx="0"/>
            <a:fillRef idx="0"/>
            <a:effectRef idx="0"/>
            <a:fontRef idx="minor"/>
          </p:style>
          <p:txBody>
            <a:bodyPr lIns="90000" rIns="90000" tIns="45000" bIns="45000" anchor="ctr">
              <a:normAutofit fontScale="44000"/>
            </a:bodyPr>
            <a:p>
              <a:pPr algn="ctr">
                <a:lnSpc>
                  <a:spcPct val="100000"/>
                </a:lnSpc>
                <a:buNone/>
              </a:pPr>
              <a:r>
                <a:rPr b="0" lang="en-US" sz="4400" spc="-1" strike="noStrike">
                  <a:solidFill>
                    <a:srgbClr val="000000"/>
                  </a:solidFill>
                  <a:latin typeface="맑은 고딕"/>
                  <a:ea typeface="DejaVu Sans"/>
                </a:rPr>
                <a:t>(2)</a:t>
              </a:r>
              <a:endParaRPr b="0" lang="en-US" sz="4400" spc="-1" strike="noStrike">
                <a:latin typeface="Noto Sans CJK KR"/>
              </a:endParaRPr>
            </a:p>
          </p:txBody>
        </p:sp>
        <p:sp>
          <p:nvSpPr>
            <p:cNvPr id="54" name="제목 1"/>
            <p:cNvSpPr/>
            <p:nvPr/>
          </p:nvSpPr>
          <p:spPr>
            <a:xfrm>
              <a:off x="1493640" y="6166800"/>
              <a:ext cx="1018440" cy="390600"/>
            </a:xfrm>
            <a:prstGeom prst="rect">
              <a:avLst/>
            </a:prstGeom>
            <a:noFill/>
            <a:ln w="0">
              <a:noFill/>
            </a:ln>
          </p:spPr>
          <p:style>
            <a:lnRef idx="0"/>
            <a:fillRef idx="0"/>
            <a:effectRef idx="0"/>
            <a:fontRef idx="minor"/>
          </p:style>
          <p:txBody>
            <a:bodyPr lIns="90000" rIns="90000" tIns="45000" bIns="45000" anchor="ctr">
              <a:normAutofit fontScale="44000"/>
            </a:bodyPr>
            <a:p>
              <a:pPr algn="ctr">
                <a:lnSpc>
                  <a:spcPct val="100000"/>
                </a:lnSpc>
                <a:buNone/>
              </a:pPr>
              <a:r>
                <a:rPr b="0" lang="en-US" sz="4400" spc="-1" strike="noStrike">
                  <a:solidFill>
                    <a:srgbClr val="000000"/>
                  </a:solidFill>
                  <a:latin typeface="맑은 고딕"/>
                  <a:ea typeface="DejaVu Sans"/>
                </a:rPr>
                <a:t>(3)</a:t>
              </a:r>
              <a:endParaRPr b="0" lang="en-US" sz="4400" spc="-1" strike="noStrike">
                <a:latin typeface="Noto Sans CJK KR"/>
              </a:endParaRPr>
            </a:p>
          </p:txBody>
        </p:sp>
      </p:grpSp>
      <p:grpSp>
        <p:nvGrpSpPr>
          <p:cNvPr id="55" name="그룹 7"/>
          <p:cNvGrpSpPr/>
          <p:nvPr/>
        </p:nvGrpSpPr>
        <p:grpSpPr>
          <a:xfrm>
            <a:off x="3136320" y="2025720"/>
            <a:ext cx="3450600" cy="4379040"/>
            <a:chOff x="3136320" y="2025720"/>
            <a:chExt cx="3450600" cy="4379040"/>
          </a:xfrm>
        </p:grpSpPr>
        <p:pic>
          <p:nvPicPr>
            <p:cNvPr id="56" name="Picture 3" descr=""/>
            <p:cNvPicPr/>
            <p:nvPr/>
          </p:nvPicPr>
          <p:blipFill>
            <a:blip r:embed="rId2"/>
            <a:stretch/>
          </p:blipFill>
          <p:spPr>
            <a:xfrm>
              <a:off x="3136320" y="2025720"/>
              <a:ext cx="3444120" cy="2411280"/>
            </a:xfrm>
            <a:prstGeom prst="rect">
              <a:avLst/>
            </a:prstGeom>
            <a:ln w="0">
              <a:noFill/>
            </a:ln>
          </p:spPr>
        </p:pic>
        <p:sp>
          <p:nvSpPr>
            <p:cNvPr id="57" name="액자 3"/>
            <p:cNvSpPr/>
            <p:nvPr/>
          </p:nvSpPr>
          <p:spPr>
            <a:xfrm>
              <a:off x="5267520" y="4044240"/>
              <a:ext cx="582840" cy="358920"/>
            </a:xfrm>
            <a:prstGeom prst="frame">
              <a:avLst>
                <a:gd name="adj1" fmla="val 12500"/>
              </a:avLst>
            </a:prstGeom>
            <a:solidFill>
              <a:srgbClr val="ff0000"/>
            </a:solidFill>
            <a:ln>
              <a:solidFill>
                <a:srgbClr val="3a5f8b"/>
              </a:solidFill>
              <a:round/>
            </a:ln>
          </p:spPr>
          <p:style>
            <a:lnRef idx="2">
              <a:schemeClr val="accent1">
                <a:shade val="50000"/>
              </a:schemeClr>
            </a:lnRef>
            <a:fillRef idx="1">
              <a:schemeClr val="accent1"/>
            </a:fillRef>
            <a:effectRef idx="0">
              <a:schemeClr val="accent1"/>
            </a:effectRef>
            <a:fontRef idx="minor"/>
          </p:style>
        </p:sp>
        <p:pic>
          <p:nvPicPr>
            <p:cNvPr id="58" name="Picture 4" descr=""/>
            <p:cNvPicPr/>
            <p:nvPr/>
          </p:nvPicPr>
          <p:blipFill>
            <a:blip r:embed="rId3"/>
            <a:stretch/>
          </p:blipFill>
          <p:spPr>
            <a:xfrm>
              <a:off x="3238920" y="4751640"/>
              <a:ext cx="3348000" cy="1653120"/>
            </a:xfrm>
            <a:prstGeom prst="rect">
              <a:avLst/>
            </a:prstGeom>
            <a:ln w="0">
              <a:noFill/>
            </a:ln>
          </p:spPr>
        </p:pic>
        <p:sp>
          <p:nvSpPr>
            <p:cNvPr id="59" name="액자 11"/>
            <p:cNvSpPr/>
            <p:nvPr/>
          </p:nvSpPr>
          <p:spPr>
            <a:xfrm>
              <a:off x="5150880" y="5965560"/>
              <a:ext cx="582840" cy="358920"/>
            </a:xfrm>
            <a:prstGeom prst="frame">
              <a:avLst>
                <a:gd name="adj1" fmla="val 12500"/>
              </a:avLst>
            </a:prstGeom>
            <a:solidFill>
              <a:srgbClr val="ff0000"/>
            </a:solidFill>
            <a:ln>
              <a:solidFill>
                <a:srgbClr val="3a5f8b"/>
              </a:solidFill>
              <a:round/>
            </a:ln>
          </p:spPr>
          <p:style>
            <a:lnRef idx="2">
              <a:schemeClr val="accent1">
                <a:shade val="50000"/>
              </a:schemeClr>
            </a:lnRef>
            <a:fillRef idx="1">
              <a:schemeClr val="accent1"/>
            </a:fillRef>
            <a:effectRef idx="0">
              <a:schemeClr val="accent1"/>
            </a:effectRef>
            <a:fontRef idx="minor"/>
          </p:style>
        </p:sp>
      </p:grpSp>
      <p:pic>
        <p:nvPicPr>
          <p:cNvPr id="60" name="Picture 2" descr=""/>
          <p:cNvPicPr/>
          <p:nvPr/>
        </p:nvPicPr>
        <p:blipFill>
          <a:blip r:embed="rId4"/>
          <a:stretch/>
        </p:blipFill>
        <p:spPr>
          <a:xfrm>
            <a:off x="6588360" y="2025720"/>
            <a:ext cx="2375280" cy="4511160"/>
          </a:xfrm>
          <a:prstGeom prst="rect">
            <a:avLst/>
          </a:prstGeom>
          <a:ln w="0">
            <a:noFill/>
          </a:ln>
        </p:spPr>
      </p:pic>
      <p:sp>
        <p:nvSpPr>
          <p:cNvPr id="61" name="액자 8"/>
          <p:cNvSpPr/>
          <p:nvPr/>
        </p:nvSpPr>
        <p:spPr>
          <a:xfrm>
            <a:off x="8460360" y="5965560"/>
            <a:ext cx="430920" cy="270720"/>
          </a:xfrm>
          <a:prstGeom prst="frame">
            <a:avLst>
              <a:gd name="adj1" fmla="val 12500"/>
            </a:avLst>
          </a:prstGeom>
          <a:solidFill>
            <a:srgbClr val="ff0000"/>
          </a:solidFill>
          <a:ln>
            <a:solidFill>
              <a:srgbClr val="3a5f8b"/>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626760" y="908640"/>
            <a:ext cx="7771320" cy="1468800"/>
          </a:xfrm>
          <a:prstGeom prst="rect">
            <a:avLst/>
          </a:prstGeom>
          <a:noFill/>
          <a:ln w="0">
            <a:noFill/>
          </a:ln>
        </p:spPr>
        <p:txBody>
          <a:bodyPr lIns="0" rIns="0" tIns="0" bIns="0" anchor="ctr">
            <a:normAutofit fontScale="69000"/>
          </a:bodyPr>
          <a:p>
            <a:pPr algn="ctr">
              <a:lnSpc>
                <a:spcPct val="100000"/>
              </a:lnSpc>
              <a:buNone/>
            </a:pPr>
            <a:r>
              <a:rPr b="0" lang="en-US" sz="4400" spc="-1" strike="noStrike">
                <a:solidFill>
                  <a:srgbClr val="000000"/>
                </a:solidFill>
                <a:latin typeface="맑은 고딕"/>
                <a:ea typeface="DejaVu Sans"/>
              </a:rPr>
              <a:t>5. </a:t>
            </a:r>
            <a:r>
              <a:rPr b="0" lang="ko-KR" sz="4400" spc="-1" strike="noStrike">
                <a:solidFill>
                  <a:srgbClr val="000000"/>
                </a:solidFill>
                <a:latin typeface="맑은 고딕"/>
                <a:ea typeface="DejaVu Sans"/>
              </a:rPr>
              <a:t>구운 </a:t>
            </a:r>
            <a:r>
              <a:rPr b="0" lang="en-US" sz="4400" spc="-1" strike="noStrike">
                <a:solidFill>
                  <a:srgbClr val="000000"/>
                </a:solidFill>
                <a:latin typeface="맑은 고딕"/>
                <a:ea typeface="DejaVu Sans"/>
              </a:rPr>
              <a:t>USB</a:t>
            </a:r>
            <a:r>
              <a:rPr b="0" lang="ko-KR" sz="4400" spc="-1" strike="noStrike">
                <a:solidFill>
                  <a:srgbClr val="000000"/>
                </a:solidFill>
                <a:latin typeface="맑은 고딕"/>
                <a:ea typeface="DejaVu Sans"/>
              </a:rPr>
              <a:t>를 컴퓨터에 꽂은 후 </a:t>
            </a:r>
            <a:r>
              <a:rPr b="0" lang="en-US" sz="4400" spc="-1" strike="noStrike">
                <a:solidFill>
                  <a:srgbClr val="000000"/>
                </a:solidFill>
                <a:latin typeface="맑은 고딕"/>
                <a:ea typeface="DejaVu Sans"/>
              </a:rPr>
              <a:t>DELETE</a:t>
            </a:r>
            <a:r>
              <a:rPr b="0" lang="ko-KR" sz="4400" spc="-1" strike="noStrike">
                <a:solidFill>
                  <a:srgbClr val="000000"/>
                </a:solidFill>
                <a:latin typeface="맑은 고딕"/>
                <a:ea typeface="DejaVu Sans"/>
              </a:rPr>
              <a:t>를 난타하여 </a:t>
            </a:r>
            <a:r>
              <a:rPr b="0" lang="en-US" sz="4400" spc="-1" strike="noStrike">
                <a:solidFill>
                  <a:srgbClr val="000000"/>
                </a:solidFill>
                <a:latin typeface="맑은 고딕"/>
                <a:ea typeface="DejaVu Sans"/>
              </a:rPr>
              <a:t>BIOS </a:t>
            </a:r>
            <a:r>
              <a:rPr b="0" lang="ko-KR" sz="4400" spc="-1" strike="noStrike">
                <a:solidFill>
                  <a:srgbClr val="000000"/>
                </a:solidFill>
                <a:latin typeface="맑은 고딕"/>
                <a:ea typeface="DejaVu Sans"/>
              </a:rPr>
              <a:t>창에 진입하고 </a:t>
            </a:r>
            <a:r>
              <a:rPr b="0" lang="en-US" sz="4400" spc="-1" strike="noStrike">
                <a:solidFill>
                  <a:srgbClr val="000000"/>
                </a:solidFill>
                <a:latin typeface="맑은 고딕"/>
                <a:ea typeface="DejaVu Sans"/>
              </a:rPr>
              <a:t>Boot Order First</a:t>
            </a:r>
            <a:r>
              <a:rPr b="0" lang="ko-KR" sz="4400" spc="-1" strike="noStrike">
                <a:solidFill>
                  <a:srgbClr val="000000"/>
                </a:solidFill>
                <a:latin typeface="맑은 고딕"/>
                <a:ea typeface="DejaVu Sans"/>
              </a:rPr>
              <a:t>를 구운 </a:t>
            </a:r>
            <a:r>
              <a:rPr b="0" lang="en-US" sz="4400" spc="-1" strike="noStrike">
                <a:solidFill>
                  <a:srgbClr val="000000"/>
                </a:solidFill>
                <a:latin typeface="맑은 고딕"/>
                <a:ea typeface="DejaVu Sans"/>
              </a:rPr>
              <a:t>USB</a:t>
            </a:r>
            <a:r>
              <a:rPr b="0" lang="ko-KR" sz="4400" spc="-1" strike="noStrike">
                <a:solidFill>
                  <a:srgbClr val="000000"/>
                </a:solidFill>
                <a:latin typeface="맑은 고딕"/>
                <a:ea typeface="DejaVu Sans"/>
              </a:rPr>
              <a:t>로 설정한다</a:t>
            </a:r>
            <a:r>
              <a:rPr b="0" lang="en-US" sz="4400" spc="-1" strike="noStrike">
                <a:solidFill>
                  <a:srgbClr val="000000"/>
                </a:solidFill>
                <a:latin typeface="맑은 고딕"/>
                <a:ea typeface="DejaVu Sans"/>
              </a:rPr>
              <a:t>. </a:t>
            </a:r>
            <a:r>
              <a:rPr b="0" lang="ko-KR" sz="4400" spc="-1" strike="noStrike">
                <a:solidFill>
                  <a:srgbClr val="000000"/>
                </a:solidFill>
                <a:latin typeface="맑은 고딕"/>
                <a:ea typeface="DejaVu Sans"/>
              </a:rPr>
              <a:t>그리고 저장 후 재부팅</a:t>
            </a:r>
            <a:endParaRPr b="0" lang="en-US" sz="4400" spc="-1" strike="noStrike">
              <a:latin typeface="Noto Sans CJK KR"/>
            </a:endParaRPr>
          </a:p>
        </p:txBody>
      </p:sp>
      <p:pic>
        <p:nvPicPr>
          <p:cNvPr id="63" name="Picture 2" descr="C:\Users\HOME\Desktop\KakaoTalk_20221028_104559515.jpg"/>
          <p:cNvPicPr/>
          <p:nvPr/>
        </p:nvPicPr>
        <p:blipFill>
          <a:blip r:embed="rId1"/>
          <a:stretch/>
        </p:blipFill>
        <p:spPr>
          <a:xfrm>
            <a:off x="611640" y="3285000"/>
            <a:ext cx="7631640" cy="32677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611640" y="12960"/>
            <a:ext cx="777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6-1.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65" name="Picture 2" descr=""/>
          <p:cNvPicPr/>
          <p:nvPr/>
        </p:nvPicPr>
        <p:blipFill>
          <a:blip r:embed="rId1"/>
          <a:stretch/>
        </p:blipFill>
        <p:spPr>
          <a:xfrm>
            <a:off x="1115640" y="1268640"/>
            <a:ext cx="6443280" cy="48319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611640" y="12960"/>
            <a:ext cx="777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6-2.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67" name="Picture 2" descr=""/>
          <p:cNvPicPr/>
          <p:nvPr/>
        </p:nvPicPr>
        <p:blipFill>
          <a:blip r:embed="rId1"/>
          <a:stretch/>
        </p:blipFill>
        <p:spPr>
          <a:xfrm>
            <a:off x="1475640" y="1556640"/>
            <a:ext cx="5866920" cy="43999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611640" y="12960"/>
            <a:ext cx="7771320" cy="1468800"/>
          </a:xfrm>
          <a:prstGeom prst="rect">
            <a:avLst/>
          </a:prstGeom>
          <a:noFill/>
          <a:ln w="0">
            <a:noFill/>
          </a:ln>
        </p:spPr>
        <p:txBody>
          <a:bodyPr lIns="0" rIns="0" tIns="0" bIns="0" anchor="ctr">
            <a:normAutofit/>
          </a:bodyPr>
          <a:p>
            <a:pPr algn="ctr">
              <a:lnSpc>
                <a:spcPct val="100000"/>
              </a:lnSpc>
              <a:buNone/>
            </a:pPr>
            <a:r>
              <a:rPr b="0" lang="en-US" sz="4400" spc="-1" strike="noStrike">
                <a:solidFill>
                  <a:srgbClr val="000000"/>
                </a:solidFill>
                <a:latin typeface="맑은 고딕"/>
                <a:ea typeface="DejaVu Sans"/>
              </a:rPr>
              <a:t>6-3. Ubuntu Server </a:t>
            </a:r>
            <a:r>
              <a:rPr b="0" lang="ko-KR" sz="4400" spc="-1" strike="noStrike">
                <a:solidFill>
                  <a:srgbClr val="000000"/>
                </a:solidFill>
                <a:latin typeface="맑은 고딕"/>
                <a:ea typeface="DejaVu Sans"/>
              </a:rPr>
              <a:t>설치 과정</a:t>
            </a:r>
            <a:endParaRPr b="0" lang="en-US" sz="4400" spc="-1" strike="noStrike">
              <a:latin typeface="Noto Sans CJK KR"/>
            </a:endParaRPr>
          </a:p>
        </p:txBody>
      </p:sp>
      <p:pic>
        <p:nvPicPr>
          <p:cNvPr id="69" name="Picture 2" descr=""/>
          <p:cNvPicPr/>
          <p:nvPr/>
        </p:nvPicPr>
        <p:blipFill>
          <a:blip r:embed="rId1"/>
          <a:stretch/>
        </p:blipFill>
        <p:spPr>
          <a:xfrm>
            <a:off x="1187640" y="1412640"/>
            <a:ext cx="6082920" cy="45619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309</TotalTime>
  <Application>LibreOffice/7.3.7.2$Linux_X86_64 LibreOffice_project/30$Build-2</Application>
  <AppVersion>15.0000</AppVersion>
  <Words>584</Words>
  <Paragraphs>79</Paragraphs>
  <Company>R&amp;D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2006-10-05T04:04:58Z</dcterms:created>
  <dc:creator>Microsoft Corporation</dc:creator>
  <dc:description/>
  <dc:language>ko-KR</dc:language>
  <cp:lastModifiedBy/>
  <dcterms:modified xsi:type="dcterms:W3CDTF">2025-05-09T14:39:49Z</dcterms:modified>
  <cp:revision>193</cp:revision>
  <dc:subject/>
  <dc:title>홈서버 구축</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화면 슬라이드 쇼(4:3)</vt:lpwstr>
  </property>
  <property fmtid="{D5CDD505-2E9C-101B-9397-08002B2CF9AE}" pid="3" name="Slides">
    <vt:i4>48</vt:i4>
  </property>
</Properties>
</file>